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11" r:id="rId4"/>
  </p:sldMasterIdLst>
  <p:notesMasterIdLst>
    <p:notesMasterId r:id="rId16"/>
  </p:notesMasterIdLst>
  <p:handoutMasterIdLst>
    <p:handoutMasterId r:id="rId17"/>
  </p:handoutMasterIdLst>
  <p:sldIdLst>
    <p:sldId id="333" r:id="rId5"/>
    <p:sldId id="350" r:id="rId6"/>
    <p:sldId id="335" r:id="rId7"/>
    <p:sldId id="354" r:id="rId8"/>
    <p:sldId id="353" r:id="rId9"/>
    <p:sldId id="352" r:id="rId10"/>
    <p:sldId id="355" r:id="rId11"/>
    <p:sldId id="356" r:id="rId12"/>
    <p:sldId id="357" r:id="rId13"/>
    <p:sldId id="359" r:id="rId14"/>
    <p:sldId id="34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4128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15"/>
    <a:srgbClr val="FF7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54"/>
  </p:normalViewPr>
  <p:slideViewPr>
    <p:cSldViewPr snapToGrid="0">
      <p:cViewPr varScale="1">
        <p:scale>
          <a:sx n="124" d="100"/>
          <a:sy n="124" d="100"/>
        </p:scale>
        <p:origin x="2190" y="96"/>
      </p:cViewPr>
      <p:guideLst>
        <p:guide pos="384"/>
        <p:guide orient="horz" pos="1320"/>
        <p:guide pos="720"/>
        <p:guide pos="4128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8"/>
    </p:cViewPr>
  </p:sorterViewPr>
  <p:notesViewPr>
    <p:cSldViewPr snapToGrid="0">
      <p:cViewPr varScale="1">
        <p:scale>
          <a:sx n="93" d="100"/>
          <a:sy n="93" d="100"/>
        </p:scale>
        <p:origin x="29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653EFA6-6A55-4CA9-B805-A757543529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1918C2B-8E57-4A3D-8044-C66EEB3FB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94EF1F9A-05ED-4DB7-9E74-AFBDC543F19B}" type="datetime1">
              <a:rPr lang="sv-SE" smtClean="0"/>
              <a:t>2023-03-06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E08F39D-223D-417A-B921-7390171FB3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9B25FA5-6284-42C9-A45F-6E32B26FC0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D77777AE-A626-4F47-81EF-9ADAA35286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514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fld id="{204017BF-7D4E-4ADE-908B-A5FB89B4C164}" type="datetime1">
              <a:rPr lang="sv-SE" smtClean="0"/>
              <a:pPr/>
              <a:t>2023-03-06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E1449098-A5DD-8745-9BDA-7818ECA22896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680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206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09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23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299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90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044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311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54820172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474008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86056947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2175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95461630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73340047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10585308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031557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77844167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ulär 4">
            <a:extLst>
              <a:ext uri="{FF2B5EF4-FFF2-40B4-BE49-F238E27FC236}">
                <a16:creationId xmlns:a16="http://schemas.microsoft.com/office/drawing/2014/main" id="{E87E64C5-DB88-5EC5-193F-F3C5FB635A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sv-SE" noProof="0"/>
          </a:p>
        </p:txBody>
      </p:sp>
      <p:sp>
        <p:nvSpPr>
          <p:cNvPr id="6" name="Frihandsfigur 1">
            <a:extLst>
              <a:ext uri="{FF2B5EF4-FFF2-40B4-BE49-F238E27FC236}">
                <a16:creationId xmlns:a16="http://schemas.microsoft.com/office/drawing/2014/main" id="{84EC6E23-9192-68EE-3B37-04F0B27B9FF8}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sv-SE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136" y="2039112"/>
            <a:ext cx="4681728" cy="1737360"/>
          </a:xfrm>
          <a:noFill/>
        </p:spPr>
        <p:txBody>
          <a:bodyPr lIns="0" tIns="45720" rIns="0" bIns="45720" rtlCol="0">
            <a:no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lang="en-US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130" name="Frihandsfigur: Figur 129">
            <a:extLst>
              <a:ext uri="{FF2B5EF4-FFF2-40B4-BE49-F238E27FC236}">
                <a16:creationId xmlns:a16="http://schemas.microsoft.com/office/drawing/2014/main" id="{F20EF707-E7CC-8D11-3474-1DD8C187C27E}"/>
              </a:ext>
            </a:extLst>
          </p:cNvPr>
          <p:cNvSpPr/>
          <p:nvPr userDrawn="1"/>
        </p:nvSpPr>
        <p:spPr>
          <a:xfrm>
            <a:off x="0" y="3881060"/>
            <a:ext cx="8215058" cy="2976941"/>
          </a:xfrm>
          <a:custGeom>
            <a:avLst/>
            <a:gdLst>
              <a:gd name="connsiteX0" fmla="*/ 3411314 w 8215058"/>
              <a:gd name="connsiteY0" fmla="*/ 2961975 h 2976941"/>
              <a:gd name="connsiteX1" fmla="*/ 3468559 w 8215058"/>
              <a:gd name="connsiteY1" fmla="*/ 2963828 h 2976941"/>
              <a:gd name="connsiteX2" fmla="*/ 3502079 w 8215058"/>
              <a:gd name="connsiteY2" fmla="*/ 2976941 h 2976941"/>
              <a:gd name="connsiteX3" fmla="*/ 3347199 w 8215058"/>
              <a:gd name="connsiteY3" fmla="*/ 2976941 h 2976941"/>
              <a:gd name="connsiteX4" fmla="*/ 3355405 w 8215058"/>
              <a:gd name="connsiteY4" fmla="*/ 2973991 h 2976941"/>
              <a:gd name="connsiteX5" fmla="*/ 3411314 w 8215058"/>
              <a:gd name="connsiteY5" fmla="*/ 2961975 h 2976941"/>
              <a:gd name="connsiteX6" fmla="*/ 3418778 w 8215058"/>
              <a:gd name="connsiteY6" fmla="*/ 2825355 h 2976941"/>
              <a:gd name="connsiteX7" fmla="*/ 3545077 w 8215058"/>
              <a:gd name="connsiteY7" fmla="*/ 2853736 h 2976941"/>
              <a:gd name="connsiteX8" fmla="*/ 3606334 w 8215058"/>
              <a:gd name="connsiteY8" fmla="*/ 2910860 h 2976941"/>
              <a:gd name="connsiteX9" fmla="*/ 3675569 w 8215058"/>
              <a:gd name="connsiteY9" fmla="*/ 2967476 h 2976941"/>
              <a:gd name="connsiteX10" fmla="*/ 3787246 w 8215058"/>
              <a:gd name="connsiteY10" fmla="*/ 2956653 h 2976941"/>
              <a:gd name="connsiteX11" fmla="*/ 3882343 w 8215058"/>
              <a:gd name="connsiteY11" fmla="*/ 2938578 h 2976941"/>
              <a:gd name="connsiteX12" fmla="*/ 4004937 w 8215058"/>
              <a:gd name="connsiteY12" fmla="*/ 2966811 h 2976941"/>
              <a:gd name="connsiteX13" fmla="*/ 4018386 w 8215058"/>
              <a:gd name="connsiteY13" fmla="*/ 2976941 h 2976941"/>
              <a:gd name="connsiteX14" fmla="*/ 3610962 w 8215058"/>
              <a:gd name="connsiteY14" fmla="*/ 2976941 h 2976941"/>
              <a:gd name="connsiteX15" fmla="*/ 3573431 w 8215058"/>
              <a:gd name="connsiteY15" fmla="*/ 2938495 h 2976941"/>
              <a:gd name="connsiteX16" fmla="*/ 3522552 w 8215058"/>
              <a:gd name="connsiteY16" fmla="*/ 2889757 h 2976941"/>
              <a:gd name="connsiteX17" fmla="*/ 3421016 w 8215058"/>
              <a:gd name="connsiteY17" fmla="*/ 2869646 h 2976941"/>
              <a:gd name="connsiteX18" fmla="*/ 3313071 w 8215058"/>
              <a:gd name="connsiteY18" fmla="*/ 2900254 h 2976941"/>
              <a:gd name="connsiteX19" fmla="*/ 3115217 w 8215058"/>
              <a:gd name="connsiteY19" fmla="*/ 2929605 h 2976941"/>
              <a:gd name="connsiteX20" fmla="*/ 2831595 w 8215058"/>
              <a:gd name="connsiteY20" fmla="*/ 2971034 h 2976941"/>
              <a:gd name="connsiteX21" fmla="*/ 2826889 w 8215058"/>
              <a:gd name="connsiteY21" fmla="*/ 2976941 h 2976941"/>
              <a:gd name="connsiteX22" fmla="*/ 2768805 w 8215058"/>
              <a:gd name="connsiteY22" fmla="*/ 2976941 h 2976941"/>
              <a:gd name="connsiteX23" fmla="*/ 2802953 w 8215058"/>
              <a:gd name="connsiteY23" fmla="*/ 2935092 h 2976941"/>
              <a:gd name="connsiteX24" fmla="*/ 3126771 w 8215058"/>
              <a:gd name="connsiteY24" fmla="*/ 2884989 h 2976941"/>
              <a:gd name="connsiteX25" fmla="*/ 3295096 w 8215058"/>
              <a:gd name="connsiteY25" fmla="*/ 2859502 h 2976941"/>
              <a:gd name="connsiteX26" fmla="*/ 3418778 w 8215058"/>
              <a:gd name="connsiteY26" fmla="*/ 2825355 h 2976941"/>
              <a:gd name="connsiteX27" fmla="*/ 3426356 w 8215058"/>
              <a:gd name="connsiteY27" fmla="*/ 2683620 h 2976941"/>
              <a:gd name="connsiteX28" fmla="*/ 3565403 w 8215058"/>
              <a:gd name="connsiteY28" fmla="*/ 2715921 h 2976941"/>
              <a:gd name="connsiteX29" fmla="*/ 3632204 w 8215058"/>
              <a:gd name="connsiteY29" fmla="*/ 2779463 h 2976941"/>
              <a:gd name="connsiteX30" fmla="*/ 3711803 w 8215058"/>
              <a:gd name="connsiteY30" fmla="*/ 2843470 h 2976941"/>
              <a:gd name="connsiteX31" fmla="*/ 3836892 w 8215058"/>
              <a:gd name="connsiteY31" fmla="*/ 2830421 h 2976941"/>
              <a:gd name="connsiteX32" fmla="*/ 3941925 w 8215058"/>
              <a:gd name="connsiteY32" fmla="*/ 2810891 h 2976941"/>
              <a:gd name="connsiteX33" fmla="*/ 4077741 w 8215058"/>
              <a:gd name="connsiteY33" fmla="*/ 2843691 h 2976941"/>
              <a:gd name="connsiteX34" fmla="*/ 4175574 w 8215058"/>
              <a:gd name="connsiteY34" fmla="*/ 2942913 h 2976941"/>
              <a:gd name="connsiteX35" fmla="*/ 4186707 w 8215058"/>
              <a:gd name="connsiteY35" fmla="*/ 2976941 h 2976941"/>
              <a:gd name="connsiteX36" fmla="*/ 4136438 w 8215058"/>
              <a:gd name="connsiteY36" fmla="*/ 2976941 h 2976941"/>
              <a:gd name="connsiteX37" fmla="*/ 4132074 w 8215058"/>
              <a:gd name="connsiteY37" fmla="*/ 2963693 h 2976941"/>
              <a:gd name="connsiteX38" fmla="*/ 4053188 w 8215058"/>
              <a:gd name="connsiteY38" fmla="*/ 2885082 h 2976941"/>
              <a:gd name="connsiteX39" fmla="*/ 3944456 w 8215058"/>
              <a:gd name="connsiteY39" fmla="*/ 2859634 h 2976941"/>
              <a:gd name="connsiteX40" fmla="*/ 3851706 w 8215058"/>
              <a:gd name="connsiteY40" fmla="*/ 2877554 h 2976941"/>
              <a:gd name="connsiteX41" fmla="*/ 3697524 w 8215058"/>
              <a:gd name="connsiteY41" fmla="*/ 2888448 h 2976941"/>
              <a:gd name="connsiteX42" fmla="*/ 3599650 w 8215058"/>
              <a:gd name="connsiteY42" fmla="*/ 2809796 h 2976941"/>
              <a:gd name="connsiteX43" fmla="*/ 3542459 w 8215058"/>
              <a:gd name="connsiteY43" fmla="*/ 2754055 h 2976941"/>
              <a:gd name="connsiteX44" fmla="*/ 3426968 w 8215058"/>
              <a:gd name="connsiteY44" fmla="*/ 2730511 h 2976941"/>
              <a:gd name="connsiteX45" fmla="*/ 3305595 w 8215058"/>
              <a:gd name="connsiteY45" fmla="*/ 2763944 h 2976941"/>
              <a:gd name="connsiteX46" fmla="*/ 3086372 w 8215058"/>
              <a:gd name="connsiteY46" fmla="*/ 2795076 h 2976941"/>
              <a:gd name="connsiteX47" fmla="*/ 2729490 w 8215058"/>
              <a:gd name="connsiteY47" fmla="*/ 2887728 h 2976941"/>
              <a:gd name="connsiteX48" fmla="*/ 2681873 w 8215058"/>
              <a:gd name="connsiteY48" fmla="*/ 2976941 h 2976941"/>
              <a:gd name="connsiteX49" fmla="*/ 2627203 w 8215058"/>
              <a:gd name="connsiteY49" fmla="*/ 2976941 h 2976941"/>
              <a:gd name="connsiteX50" fmla="*/ 2690184 w 8215058"/>
              <a:gd name="connsiteY50" fmla="*/ 2861705 h 2976941"/>
              <a:gd name="connsiteX51" fmla="*/ 3096997 w 8215058"/>
              <a:gd name="connsiteY51" fmla="*/ 2750497 h 2976941"/>
              <a:gd name="connsiteX52" fmla="*/ 3289031 w 8215058"/>
              <a:gd name="connsiteY52" fmla="*/ 2720124 h 2976941"/>
              <a:gd name="connsiteX53" fmla="*/ 3426356 w 8215058"/>
              <a:gd name="connsiteY53" fmla="*/ 2683620 h 2976941"/>
              <a:gd name="connsiteX54" fmla="*/ 3435482 w 8215058"/>
              <a:gd name="connsiteY54" fmla="*/ 2540233 h 2976941"/>
              <a:gd name="connsiteX55" fmla="*/ 3587692 w 8215058"/>
              <a:gd name="connsiteY55" fmla="*/ 2576612 h 2976941"/>
              <a:gd name="connsiteX56" fmla="*/ 3660613 w 8215058"/>
              <a:gd name="connsiteY56" fmla="*/ 2647733 h 2976941"/>
              <a:gd name="connsiteX57" fmla="*/ 3749806 w 8215058"/>
              <a:gd name="connsiteY57" fmla="*/ 2723444 h 2976941"/>
              <a:gd name="connsiteX58" fmla="*/ 3889049 w 8215058"/>
              <a:gd name="connsiteY58" fmla="*/ 2711656 h 2976941"/>
              <a:gd name="connsiteX59" fmla="*/ 4004179 w 8215058"/>
              <a:gd name="connsiteY59" fmla="*/ 2690052 h 2976941"/>
              <a:gd name="connsiteX60" fmla="*/ 4153070 w 8215058"/>
              <a:gd name="connsiteY60" fmla="*/ 2726081 h 2976941"/>
              <a:gd name="connsiteX61" fmla="*/ 4258827 w 8215058"/>
              <a:gd name="connsiteY61" fmla="*/ 2836357 h 2976941"/>
              <a:gd name="connsiteX62" fmla="*/ 4283547 w 8215058"/>
              <a:gd name="connsiteY62" fmla="*/ 2915662 h 2976941"/>
              <a:gd name="connsiteX63" fmla="*/ 4301499 w 8215058"/>
              <a:gd name="connsiteY63" fmla="*/ 2976154 h 2976941"/>
              <a:gd name="connsiteX64" fmla="*/ 4301911 w 8215058"/>
              <a:gd name="connsiteY64" fmla="*/ 2976941 h 2976941"/>
              <a:gd name="connsiteX65" fmla="*/ 4258002 w 8215058"/>
              <a:gd name="connsiteY65" fmla="*/ 2976941 h 2976941"/>
              <a:gd name="connsiteX66" fmla="*/ 4243059 w 8215058"/>
              <a:gd name="connsiteY66" fmla="*/ 2926784 h 2976941"/>
              <a:gd name="connsiteX67" fmla="*/ 4220583 w 8215058"/>
              <a:gd name="connsiteY67" fmla="*/ 2855046 h 2976941"/>
              <a:gd name="connsiteX68" fmla="*/ 4218876 w 8215058"/>
              <a:gd name="connsiteY68" fmla="*/ 2851552 h 2976941"/>
              <a:gd name="connsiteX69" fmla="*/ 4130199 w 8215058"/>
              <a:gd name="connsiteY69" fmla="*/ 2763912 h 2976941"/>
              <a:gd name="connsiteX70" fmla="*/ 4008295 w 8215058"/>
              <a:gd name="connsiteY70" fmla="*/ 2736105 h 2976941"/>
              <a:gd name="connsiteX71" fmla="*/ 3905613 w 8215058"/>
              <a:gd name="connsiteY71" fmla="*/ 2755475 h 2976941"/>
              <a:gd name="connsiteX72" fmla="*/ 3737094 w 8215058"/>
              <a:gd name="connsiteY72" fmla="*/ 2766685 h 2976941"/>
              <a:gd name="connsiteX73" fmla="*/ 3630563 w 8215058"/>
              <a:gd name="connsiteY73" fmla="*/ 2679238 h 2976941"/>
              <a:gd name="connsiteX74" fmla="*/ 3567230 w 8215058"/>
              <a:gd name="connsiteY74" fmla="*/ 2616876 h 2976941"/>
              <a:gd name="connsiteX75" fmla="*/ 3439954 w 8215058"/>
              <a:gd name="connsiteY75" fmla="*/ 2588724 h 2976941"/>
              <a:gd name="connsiteX76" fmla="*/ 3305396 w 8215058"/>
              <a:gd name="connsiteY76" fmla="*/ 2625081 h 2976941"/>
              <a:gd name="connsiteX77" fmla="*/ 3064988 w 8215058"/>
              <a:gd name="connsiteY77" fmla="*/ 2658361 h 2976941"/>
              <a:gd name="connsiteX78" fmla="*/ 2668434 w 8215058"/>
              <a:gd name="connsiteY78" fmla="*/ 2758863 h 2976941"/>
              <a:gd name="connsiteX79" fmla="*/ 2583595 w 8215058"/>
              <a:gd name="connsiteY79" fmla="*/ 2915706 h 2976941"/>
              <a:gd name="connsiteX80" fmla="*/ 2553273 w 8215058"/>
              <a:gd name="connsiteY80" fmla="*/ 2976941 h 2976941"/>
              <a:gd name="connsiteX81" fmla="*/ 2496368 w 8215058"/>
              <a:gd name="connsiteY81" fmla="*/ 2976941 h 2976941"/>
              <a:gd name="connsiteX82" fmla="*/ 2536535 w 8215058"/>
              <a:gd name="connsiteY82" fmla="*/ 2894487 h 2976941"/>
              <a:gd name="connsiteX83" fmla="*/ 2625268 w 8215058"/>
              <a:gd name="connsiteY83" fmla="*/ 2730870 h 2976941"/>
              <a:gd name="connsiteX84" fmla="*/ 3071923 w 8215058"/>
              <a:gd name="connsiteY84" fmla="*/ 2612192 h 2976941"/>
              <a:gd name="connsiteX85" fmla="*/ 3285327 w 8215058"/>
              <a:gd name="connsiteY85" fmla="*/ 2580040 h 2976941"/>
              <a:gd name="connsiteX86" fmla="*/ 3435482 w 8215058"/>
              <a:gd name="connsiteY86" fmla="*/ 2540233 h 2976941"/>
              <a:gd name="connsiteX87" fmla="*/ 3482580 w 8215058"/>
              <a:gd name="connsiteY87" fmla="*/ 2396356 h 2976941"/>
              <a:gd name="connsiteX88" fmla="*/ 3606592 w 8215058"/>
              <a:gd name="connsiteY88" fmla="*/ 2437992 h 2976941"/>
              <a:gd name="connsiteX89" fmla="*/ 3686042 w 8215058"/>
              <a:gd name="connsiteY89" fmla="*/ 2516527 h 2976941"/>
              <a:gd name="connsiteX90" fmla="*/ 3781334 w 8215058"/>
              <a:gd name="connsiteY90" fmla="*/ 2598825 h 2976941"/>
              <a:gd name="connsiteX91" fmla="*/ 3935940 w 8215058"/>
              <a:gd name="connsiteY91" fmla="*/ 2585812 h 2976941"/>
              <a:gd name="connsiteX92" fmla="*/ 4061143 w 8215058"/>
              <a:gd name="connsiteY92" fmla="*/ 2563089 h 2976941"/>
              <a:gd name="connsiteX93" fmla="*/ 4220225 w 8215058"/>
              <a:gd name="connsiteY93" fmla="*/ 2601542 h 2976941"/>
              <a:gd name="connsiteX94" fmla="*/ 4334540 w 8215058"/>
              <a:gd name="connsiteY94" fmla="*/ 2718064 h 2976941"/>
              <a:gd name="connsiteX95" fmla="*/ 4337775 w 8215058"/>
              <a:gd name="connsiteY95" fmla="*/ 2724679 h 2976941"/>
              <a:gd name="connsiteX96" fmla="*/ 4364921 w 8215058"/>
              <a:gd name="connsiteY96" fmla="*/ 2811920 h 2976941"/>
              <a:gd name="connsiteX97" fmla="*/ 4384547 w 8215058"/>
              <a:gd name="connsiteY97" fmla="*/ 2878813 h 2976941"/>
              <a:gd name="connsiteX98" fmla="*/ 4416726 w 8215058"/>
              <a:gd name="connsiteY98" fmla="*/ 2940815 h 2976941"/>
              <a:gd name="connsiteX99" fmla="*/ 4446819 w 8215058"/>
              <a:gd name="connsiteY99" fmla="*/ 2976941 h 2976941"/>
              <a:gd name="connsiteX100" fmla="*/ 4387575 w 8215058"/>
              <a:gd name="connsiteY100" fmla="*/ 2976941 h 2976941"/>
              <a:gd name="connsiteX101" fmla="*/ 4377804 w 8215058"/>
              <a:gd name="connsiteY101" fmla="*/ 2964984 h 2976941"/>
              <a:gd name="connsiteX102" fmla="*/ 4342462 w 8215058"/>
              <a:gd name="connsiteY102" fmla="*/ 2895552 h 2976941"/>
              <a:gd name="connsiteX103" fmla="*/ 4321354 w 8215058"/>
              <a:gd name="connsiteY103" fmla="*/ 2822654 h 2976941"/>
              <a:gd name="connsiteX104" fmla="*/ 4296810 w 8215058"/>
              <a:gd name="connsiteY104" fmla="*/ 2743726 h 2976941"/>
              <a:gd name="connsiteX105" fmla="*/ 4294142 w 8215058"/>
              <a:gd name="connsiteY105" fmla="*/ 2738276 h 2976941"/>
              <a:gd name="connsiteX106" fmla="*/ 4196946 w 8215058"/>
              <a:gd name="connsiteY106" fmla="*/ 2641710 h 2976941"/>
              <a:gd name="connsiteX107" fmla="*/ 4063145 w 8215058"/>
              <a:gd name="connsiteY107" fmla="*/ 2610707 h 2976941"/>
              <a:gd name="connsiteX108" fmla="*/ 3950740 w 8215058"/>
              <a:gd name="connsiteY108" fmla="*/ 2631949 h 2976941"/>
              <a:gd name="connsiteX109" fmla="*/ 3767432 w 8215058"/>
              <a:gd name="connsiteY109" fmla="*/ 2643596 h 2976941"/>
              <a:gd name="connsiteX110" fmla="*/ 3651534 w 8215058"/>
              <a:gd name="connsiteY110" fmla="*/ 2547804 h 2976941"/>
              <a:gd name="connsiteX111" fmla="*/ 3581883 w 8215058"/>
              <a:gd name="connsiteY111" fmla="*/ 2478444 h 2976941"/>
              <a:gd name="connsiteX112" fmla="*/ 3443035 w 8215058"/>
              <a:gd name="connsiteY112" fmla="*/ 2445775 h 2976941"/>
              <a:gd name="connsiteX113" fmla="*/ 3295221 w 8215058"/>
              <a:gd name="connsiteY113" fmla="*/ 2485297 h 2976941"/>
              <a:gd name="connsiteX114" fmla="*/ 3033264 w 8215058"/>
              <a:gd name="connsiteY114" fmla="*/ 2519987 h 2976941"/>
              <a:gd name="connsiteX115" fmla="*/ 2597974 w 8215058"/>
              <a:gd name="connsiteY115" fmla="*/ 2628296 h 2976941"/>
              <a:gd name="connsiteX116" fmla="*/ 2505611 w 8215058"/>
              <a:gd name="connsiteY116" fmla="*/ 2799442 h 2976941"/>
              <a:gd name="connsiteX117" fmla="*/ 2450022 w 8215058"/>
              <a:gd name="connsiteY117" fmla="*/ 2911240 h 2976941"/>
              <a:gd name="connsiteX118" fmla="*/ 2406390 w 8215058"/>
              <a:gd name="connsiteY118" fmla="*/ 2976941 h 2976941"/>
              <a:gd name="connsiteX119" fmla="*/ 2346820 w 8215058"/>
              <a:gd name="connsiteY119" fmla="*/ 2976941 h 2976941"/>
              <a:gd name="connsiteX120" fmla="*/ 2406850 w 8215058"/>
              <a:gd name="connsiteY120" fmla="*/ 2888075 h 2976941"/>
              <a:gd name="connsiteX121" fmla="*/ 2460837 w 8215058"/>
              <a:gd name="connsiteY121" fmla="*/ 2778983 h 2976941"/>
              <a:gd name="connsiteX122" fmla="*/ 2557335 w 8215058"/>
              <a:gd name="connsiteY122" fmla="*/ 2600520 h 2976941"/>
              <a:gd name="connsiteX123" fmla="*/ 3043282 w 8215058"/>
              <a:gd name="connsiteY123" fmla="*/ 2474200 h 2976941"/>
              <a:gd name="connsiteX124" fmla="*/ 3277872 w 8215058"/>
              <a:gd name="connsiteY124" fmla="*/ 2439898 h 2976941"/>
              <a:gd name="connsiteX125" fmla="*/ 3482580 w 8215058"/>
              <a:gd name="connsiteY125" fmla="*/ 2396356 h 2976941"/>
              <a:gd name="connsiteX126" fmla="*/ 3498634 w 8215058"/>
              <a:gd name="connsiteY126" fmla="*/ 2257119 h 2976941"/>
              <a:gd name="connsiteX127" fmla="*/ 3632188 w 8215058"/>
              <a:gd name="connsiteY127" fmla="*/ 2302350 h 2976941"/>
              <a:gd name="connsiteX128" fmla="*/ 3717753 w 8215058"/>
              <a:gd name="connsiteY128" fmla="*/ 2388467 h 2976941"/>
              <a:gd name="connsiteX129" fmla="*/ 3821905 w 8215058"/>
              <a:gd name="connsiteY129" fmla="*/ 2478977 h 2976941"/>
              <a:gd name="connsiteX130" fmla="*/ 3990882 w 8215058"/>
              <a:gd name="connsiteY130" fmla="*/ 2465693 h 2976941"/>
              <a:gd name="connsiteX131" fmla="*/ 4124259 w 8215058"/>
              <a:gd name="connsiteY131" fmla="*/ 2441884 h 2976941"/>
              <a:gd name="connsiteX132" fmla="*/ 4298668 w 8215058"/>
              <a:gd name="connsiteY132" fmla="*/ 2485758 h 2976941"/>
              <a:gd name="connsiteX133" fmla="*/ 4421701 w 8215058"/>
              <a:gd name="connsiteY133" fmla="*/ 2616385 h 2976941"/>
              <a:gd name="connsiteX134" fmla="*/ 4450678 w 8215058"/>
              <a:gd name="connsiteY134" fmla="*/ 2711356 h 2976941"/>
              <a:gd name="connsiteX135" fmla="*/ 4471207 w 8215058"/>
              <a:gd name="connsiteY135" fmla="*/ 2785035 h 2976941"/>
              <a:gd name="connsiteX136" fmla="*/ 4611101 w 8215058"/>
              <a:gd name="connsiteY136" fmla="*/ 2956650 h 2976941"/>
              <a:gd name="connsiteX137" fmla="*/ 4646048 w 8215058"/>
              <a:gd name="connsiteY137" fmla="*/ 2976941 h 2976941"/>
              <a:gd name="connsiteX138" fmla="*/ 4563288 w 8215058"/>
              <a:gd name="connsiteY138" fmla="*/ 2976941 h 2976941"/>
              <a:gd name="connsiteX139" fmla="*/ 4518264 w 8215058"/>
              <a:gd name="connsiteY139" fmla="*/ 2939292 h 2976941"/>
              <a:gd name="connsiteX140" fmla="*/ 4429130 w 8215058"/>
              <a:gd name="connsiteY140" fmla="*/ 2800802 h 2976941"/>
              <a:gd name="connsiteX141" fmla="*/ 4406521 w 8215058"/>
              <a:gd name="connsiteY141" fmla="*/ 2721880 h 2976941"/>
              <a:gd name="connsiteX142" fmla="*/ 4379966 w 8215058"/>
              <a:gd name="connsiteY142" fmla="*/ 2634849 h 2976941"/>
              <a:gd name="connsiteX143" fmla="*/ 4376727 w 8215058"/>
              <a:gd name="connsiteY143" fmla="*/ 2628237 h 2976941"/>
              <a:gd name="connsiteX144" fmla="*/ 4270771 w 8215058"/>
              <a:gd name="connsiteY144" fmla="*/ 2522274 h 2976941"/>
              <a:gd name="connsiteX145" fmla="*/ 4124509 w 8215058"/>
              <a:gd name="connsiteY145" fmla="*/ 2487920 h 2976941"/>
              <a:gd name="connsiteX146" fmla="*/ 4002211 w 8215058"/>
              <a:gd name="connsiteY146" fmla="*/ 2510654 h 2976941"/>
              <a:gd name="connsiteX147" fmla="*/ 3804746 w 8215058"/>
              <a:gd name="connsiteY147" fmla="*/ 2522988 h 2976941"/>
              <a:gd name="connsiteX148" fmla="*/ 3680562 w 8215058"/>
              <a:gd name="connsiteY148" fmla="*/ 2418198 h 2976941"/>
              <a:gd name="connsiteX149" fmla="*/ 3604797 w 8215058"/>
              <a:gd name="connsiteY149" fmla="*/ 2341255 h 2976941"/>
              <a:gd name="connsiteX150" fmla="*/ 3453079 w 8215058"/>
              <a:gd name="connsiteY150" fmla="*/ 2306989 h 2976941"/>
              <a:gd name="connsiteX151" fmla="*/ 3291891 w 8215058"/>
              <a:gd name="connsiteY151" fmla="*/ 2349828 h 2976941"/>
              <a:gd name="connsiteX152" fmla="*/ 3008782 w 8215058"/>
              <a:gd name="connsiteY152" fmla="*/ 2386711 h 2976941"/>
              <a:gd name="connsiteX153" fmla="*/ 2533825 w 8215058"/>
              <a:gd name="connsiteY153" fmla="*/ 2502865 h 2976941"/>
              <a:gd name="connsiteX154" fmla="*/ 2431589 w 8215058"/>
              <a:gd name="connsiteY154" fmla="*/ 2689405 h 2976941"/>
              <a:gd name="connsiteX155" fmla="*/ 2371483 w 8215058"/>
              <a:gd name="connsiteY155" fmla="*/ 2810674 h 2976941"/>
              <a:gd name="connsiteX156" fmla="*/ 2259412 w 8215058"/>
              <a:gd name="connsiteY156" fmla="*/ 2976941 h 2976941"/>
              <a:gd name="connsiteX157" fmla="*/ 2199389 w 8215058"/>
              <a:gd name="connsiteY157" fmla="*/ 2976941 h 2976941"/>
              <a:gd name="connsiteX158" fmla="*/ 2223343 w 8215058"/>
              <a:gd name="connsiteY158" fmla="*/ 2950896 h 2976941"/>
              <a:gd name="connsiteX159" fmla="*/ 2334271 w 8215058"/>
              <a:gd name="connsiteY159" fmla="*/ 2786995 h 2976941"/>
              <a:gd name="connsiteX160" fmla="*/ 2392855 w 8215058"/>
              <a:gd name="connsiteY160" fmla="*/ 2668433 h 2976941"/>
              <a:gd name="connsiteX161" fmla="*/ 2495935 w 8215058"/>
              <a:gd name="connsiteY161" fmla="*/ 2473772 h 2976941"/>
              <a:gd name="connsiteX162" fmla="*/ 3021549 w 8215058"/>
              <a:gd name="connsiteY162" fmla="*/ 2339608 h 2976941"/>
              <a:gd name="connsiteX163" fmla="*/ 3277093 w 8215058"/>
              <a:gd name="connsiteY163" fmla="*/ 2303691 h 2976941"/>
              <a:gd name="connsiteX164" fmla="*/ 3498634 w 8215058"/>
              <a:gd name="connsiteY164" fmla="*/ 2257119 h 2976941"/>
              <a:gd name="connsiteX165" fmla="*/ 3506847 w 8215058"/>
              <a:gd name="connsiteY165" fmla="*/ 2119025 h 2976941"/>
              <a:gd name="connsiteX166" fmla="*/ 3650326 w 8215058"/>
              <a:gd name="connsiteY166" fmla="*/ 2168429 h 2976941"/>
              <a:gd name="connsiteX167" fmla="*/ 3743791 w 8215058"/>
              <a:gd name="connsiteY167" fmla="*/ 2260802 h 2976941"/>
              <a:gd name="connsiteX168" fmla="*/ 3856382 w 8215058"/>
              <a:gd name="connsiteY168" fmla="*/ 2359694 h 2976941"/>
              <a:gd name="connsiteX169" fmla="*/ 4039518 w 8215058"/>
              <a:gd name="connsiteY169" fmla="*/ 2345723 h 2976941"/>
              <a:gd name="connsiteX170" fmla="*/ 4184752 w 8215058"/>
              <a:gd name="connsiteY170" fmla="*/ 2319471 h 2976941"/>
              <a:gd name="connsiteX171" fmla="*/ 4372239 w 8215058"/>
              <a:gd name="connsiteY171" fmla="*/ 2367192 h 2976941"/>
              <a:gd name="connsiteX172" fmla="*/ 4503745 w 8215058"/>
              <a:gd name="connsiteY172" fmla="*/ 2508424 h 2976941"/>
              <a:gd name="connsiteX173" fmla="*/ 4534630 w 8215058"/>
              <a:gd name="connsiteY173" fmla="*/ 2611207 h 2976941"/>
              <a:gd name="connsiteX174" fmla="*/ 4556625 w 8215058"/>
              <a:gd name="connsiteY174" fmla="*/ 2690874 h 2976941"/>
              <a:gd name="connsiteX175" fmla="*/ 4777940 w 8215058"/>
              <a:gd name="connsiteY175" fmla="*/ 2918956 h 2976941"/>
              <a:gd name="connsiteX176" fmla="*/ 4928386 w 8215058"/>
              <a:gd name="connsiteY176" fmla="*/ 2976941 h 2976941"/>
              <a:gd name="connsiteX177" fmla="*/ 4791206 w 8215058"/>
              <a:gd name="connsiteY177" fmla="*/ 2976941 h 2976941"/>
              <a:gd name="connsiteX178" fmla="*/ 4748490 w 8215058"/>
              <a:gd name="connsiteY178" fmla="*/ 2957872 h 2976941"/>
              <a:gd name="connsiteX179" fmla="*/ 4512370 w 8215058"/>
              <a:gd name="connsiteY179" fmla="*/ 2707169 h 2976941"/>
              <a:gd name="connsiteX180" fmla="*/ 4488890 w 8215058"/>
              <a:gd name="connsiteY180" fmla="*/ 2622472 h 2976941"/>
              <a:gd name="connsiteX181" fmla="*/ 4460839 w 8215058"/>
              <a:gd name="connsiteY181" fmla="*/ 2527467 h 2976941"/>
              <a:gd name="connsiteX182" fmla="*/ 4456858 w 8215058"/>
              <a:gd name="connsiteY182" fmla="*/ 2519314 h 2976941"/>
              <a:gd name="connsiteX183" fmla="*/ 4342424 w 8215058"/>
              <a:gd name="connsiteY183" fmla="*/ 2402984 h 2976941"/>
              <a:gd name="connsiteX184" fmla="*/ 4183465 w 8215058"/>
              <a:gd name="connsiteY184" fmla="*/ 2364336 h 2976941"/>
              <a:gd name="connsiteX185" fmla="*/ 4050655 w 8215058"/>
              <a:gd name="connsiteY185" fmla="*/ 2389310 h 2976941"/>
              <a:gd name="connsiteX186" fmla="*/ 3838442 w 8215058"/>
              <a:gd name="connsiteY186" fmla="*/ 2402123 h 2976941"/>
              <a:gd name="connsiteX187" fmla="*/ 3705815 w 8215058"/>
              <a:gd name="connsiteY187" fmla="*/ 2288954 h 2976941"/>
              <a:gd name="connsiteX188" fmla="*/ 3626243 w 8215058"/>
              <a:gd name="connsiteY188" fmla="*/ 2204234 h 2976941"/>
              <a:gd name="connsiteX189" fmla="*/ 3502745 w 8215058"/>
              <a:gd name="connsiteY189" fmla="*/ 2163084 h 2976941"/>
              <a:gd name="connsiteX190" fmla="*/ 3285866 w 8215058"/>
              <a:gd name="connsiteY190" fmla="*/ 2209951 h 2976941"/>
              <a:gd name="connsiteX191" fmla="*/ 2981567 w 8215058"/>
              <a:gd name="connsiteY191" fmla="*/ 2248987 h 2976941"/>
              <a:gd name="connsiteX192" fmla="*/ 2467731 w 8215058"/>
              <a:gd name="connsiteY192" fmla="*/ 2372617 h 2976941"/>
              <a:gd name="connsiteX193" fmla="*/ 2359930 w 8215058"/>
              <a:gd name="connsiteY193" fmla="*/ 2572435 h 2976941"/>
              <a:gd name="connsiteX194" fmla="*/ 2295377 w 8215058"/>
              <a:gd name="connsiteY194" fmla="*/ 2703573 h 2976941"/>
              <a:gd name="connsiteX195" fmla="*/ 2172197 w 8215058"/>
              <a:gd name="connsiteY195" fmla="*/ 2885343 h 2976941"/>
              <a:gd name="connsiteX196" fmla="*/ 2087947 w 8215058"/>
              <a:gd name="connsiteY196" fmla="*/ 2976941 h 2976941"/>
              <a:gd name="connsiteX197" fmla="*/ 2024944 w 8215058"/>
              <a:gd name="connsiteY197" fmla="*/ 2976941 h 2976941"/>
              <a:gd name="connsiteX198" fmla="*/ 2132545 w 8215058"/>
              <a:gd name="connsiteY198" fmla="*/ 2860248 h 2976941"/>
              <a:gd name="connsiteX199" fmla="*/ 2252146 w 8215058"/>
              <a:gd name="connsiteY199" fmla="*/ 2683344 h 2976941"/>
              <a:gd name="connsiteX200" fmla="*/ 2316027 w 8215058"/>
              <a:gd name="connsiteY200" fmla="*/ 2555883 h 2976941"/>
              <a:gd name="connsiteX201" fmla="*/ 2427255 w 8215058"/>
              <a:gd name="connsiteY201" fmla="*/ 2349119 h 2976941"/>
              <a:gd name="connsiteX202" fmla="*/ 2992498 w 8215058"/>
              <a:gd name="connsiteY202" fmla="*/ 2207068 h 2976941"/>
              <a:gd name="connsiteX203" fmla="*/ 3268878 w 8215058"/>
              <a:gd name="connsiteY203" fmla="*/ 2168249 h 2976941"/>
              <a:gd name="connsiteX204" fmla="*/ 3506847 w 8215058"/>
              <a:gd name="connsiteY204" fmla="*/ 2119025 h 2976941"/>
              <a:gd name="connsiteX205" fmla="*/ 3519836 w 8215058"/>
              <a:gd name="connsiteY205" fmla="*/ 1976981 h 2976941"/>
              <a:gd name="connsiteX206" fmla="*/ 3672881 w 8215058"/>
              <a:gd name="connsiteY206" fmla="*/ 2030495 h 2976941"/>
              <a:gd name="connsiteX207" fmla="*/ 3770501 w 8215058"/>
              <a:gd name="connsiteY207" fmla="*/ 2131399 h 2976941"/>
              <a:gd name="connsiteX208" fmla="*/ 3891714 w 8215058"/>
              <a:gd name="connsiteY208" fmla="*/ 2239042 h 2976941"/>
              <a:gd name="connsiteX209" fmla="*/ 4089008 w 8215058"/>
              <a:gd name="connsiteY209" fmla="*/ 2224383 h 2976941"/>
              <a:gd name="connsiteX210" fmla="*/ 4244551 w 8215058"/>
              <a:gd name="connsiteY210" fmla="*/ 2196472 h 2976941"/>
              <a:gd name="connsiteX211" fmla="*/ 4445179 w 8215058"/>
              <a:gd name="connsiteY211" fmla="*/ 2247673 h 2976941"/>
              <a:gd name="connsiteX212" fmla="*/ 4585333 w 8215058"/>
              <a:gd name="connsiteY212" fmla="*/ 2399342 h 2976941"/>
              <a:gd name="connsiteX213" fmla="*/ 4618049 w 8215058"/>
              <a:gd name="connsiteY213" fmla="*/ 2509853 h 2976941"/>
              <a:gd name="connsiteX214" fmla="*/ 4641156 w 8215058"/>
              <a:gd name="connsiteY214" fmla="*/ 2594753 h 2976941"/>
              <a:gd name="connsiteX215" fmla="*/ 5242993 w 8215058"/>
              <a:gd name="connsiteY215" fmla="*/ 2961969 h 2976941"/>
              <a:gd name="connsiteX216" fmla="*/ 5297186 w 8215058"/>
              <a:gd name="connsiteY216" fmla="*/ 2976941 h 2976941"/>
              <a:gd name="connsiteX217" fmla="*/ 5121294 w 8215058"/>
              <a:gd name="connsiteY217" fmla="*/ 2976941 h 2976941"/>
              <a:gd name="connsiteX218" fmla="*/ 5033285 w 8215058"/>
              <a:gd name="connsiteY218" fmla="*/ 2952781 h 2976941"/>
              <a:gd name="connsiteX219" fmla="*/ 4596940 w 8215058"/>
              <a:gd name="connsiteY219" fmla="*/ 2611087 h 2976941"/>
              <a:gd name="connsiteX220" fmla="*/ 4571766 w 8215058"/>
              <a:gd name="connsiteY220" fmla="*/ 2518997 h 2976941"/>
              <a:gd name="connsiteX221" fmla="*/ 4541685 w 8215058"/>
              <a:gd name="connsiteY221" fmla="*/ 2416842 h 2976941"/>
              <a:gd name="connsiteX222" fmla="*/ 4536920 w 8215058"/>
              <a:gd name="connsiteY222" fmla="*/ 2407110 h 2976941"/>
              <a:gd name="connsiteX223" fmla="*/ 4414172 w 8215058"/>
              <a:gd name="connsiteY223" fmla="*/ 2283364 h 2976941"/>
              <a:gd name="connsiteX224" fmla="*/ 4244446 w 8215058"/>
              <a:gd name="connsiteY224" fmla="*/ 2241759 h 2976941"/>
              <a:gd name="connsiteX225" fmla="*/ 4101742 w 8215058"/>
              <a:gd name="connsiteY225" fmla="*/ 2268225 h 2976941"/>
              <a:gd name="connsiteX226" fmla="*/ 3875722 w 8215058"/>
              <a:gd name="connsiteY226" fmla="*/ 2282477 h 2976941"/>
              <a:gd name="connsiteX227" fmla="*/ 3734286 w 8215058"/>
              <a:gd name="connsiteY227" fmla="*/ 2159182 h 2976941"/>
              <a:gd name="connsiteX228" fmla="*/ 3645673 w 8215058"/>
              <a:gd name="connsiteY228" fmla="*/ 2067826 h 2976941"/>
              <a:gd name="connsiteX229" fmla="*/ 3512169 w 8215058"/>
              <a:gd name="connsiteY229" fmla="*/ 2022657 h 2976941"/>
              <a:gd name="connsiteX230" fmla="*/ 3279494 w 8215058"/>
              <a:gd name="connsiteY230" fmla="*/ 2072190 h 2976941"/>
              <a:gd name="connsiteX231" fmla="*/ 2953830 w 8215058"/>
              <a:gd name="connsiteY231" fmla="*/ 2113005 h 2976941"/>
              <a:gd name="connsiteX232" fmla="*/ 2400327 w 8215058"/>
              <a:gd name="connsiteY232" fmla="*/ 2244479 h 2976941"/>
              <a:gd name="connsiteX233" fmla="*/ 2285372 w 8215058"/>
              <a:gd name="connsiteY233" fmla="*/ 2459334 h 2976941"/>
              <a:gd name="connsiteX234" fmla="*/ 2216035 w 8215058"/>
              <a:gd name="connsiteY234" fmla="*/ 2599501 h 2976941"/>
              <a:gd name="connsiteX235" fmla="*/ 1924664 w 8215058"/>
              <a:gd name="connsiteY235" fmla="*/ 2967548 h 2976941"/>
              <a:gd name="connsiteX236" fmla="*/ 1914110 w 8215058"/>
              <a:gd name="connsiteY236" fmla="*/ 2976941 h 2976941"/>
              <a:gd name="connsiteX237" fmla="*/ 1847814 w 8215058"/>
              <a:gd name="connsiteY237" fmla="*/ 2976941 h 2976941"/>
              <a:gd name="connsiteX238" fmla="*/ 1891467 w 8215058"/>
              <a:gd name="connsiteY238" fmla="*/ 2938148 h 2976941"/>
              <a:gd name="connsiteX239" fmla="*/ 2176902 w 8215058"/>
              <a:gd name="connsiteY239" fmla="*/ 2578679 h 2976941"/>
              <a:gd name="connsiteX240" fmla="*/ 2245036 w 8215058"/>
              <a:gd name="connsiteY240" fmla="*/ 2441067 h 2976941"/>
              <a:gd name="connsiteX241" fmla="*/ 2364119 w 8215058"/>
              <a:gd name="connsiteY241" fmla="*/ 2219836 h 2976941"/>
              <a:gd name="connsiteX242" fmla="*/ 2967296 w 8215058"/>
              <a:gd name="connsiteY242" fmla="*/ 2069351 h 2976941"/>
              <a:gd name="connsiteX243" fmla="*/ 3265220 w 8215058"/>
              <a:gd name="connsiteY243" fmla="*/ 2029127 h 2976941"/>
              <a:gd name="connsiteX244" fmla="*/ 3519836 w 8215058"/>
              <a:gd name="connsiteY244" fmla="*/ 1976981 h 2976941"/>
              <a:gd name="connsiteX245" fmla="*/ 3532262 w 8215058"/>
              <a:gd name="connsiteY245" fmla="*/ 1834366 h 2976941"/>
              <a:gd name="connsiteX246" fmla="*/ 3695739 w 8215058"/>
              <a:gd name="connsiteY246" fmla="*/ 1891341 h 2976941"/>
              <a:gd name="connsiteX247" fmla="*/ 3800092 w 8215058"/>
              <a:gd name="connsiteY247" fmla="*/ 1999077 h 2976941"/>
              <a:gd name="connsiteX248" fmla="*/ 3929962 w 8215058"/>
              <a:gd name="connsiteY248" fmla="*/ 2115514 h 2976941"/>
              <a:gd name="connsiteX249" fmla="*/ 4141830 w 8215058"/>
              <a:gd name="connsiteY249" fmla="*/ 2100003 h 2976941"/>
              <a:gd name="connsiteX250" fmla="*/ 4307268 w 8215058"/>
              <a:gd name="connsiteY250" fmla="*/ 2070600 h 2976941"/>
              <a:gd name="connsiteX251" fmla="*/ 4520619 w 8215058"/>
              <a:gd name="connsiteY251" fmla="*/ 2125135 h 2976941"/>
              <a:gd name="connsiteX252" fmla="*/ 4668458 w 8215058"/>
              <a:gd name="connsiteY252" fmla="*/ 2287543 h 2976941"/>
              <a:gd name="connsiteX253" fmla="*/ 4703009 w 8215058"/>
              <a:gd name="connsiteY253" fmla="*/ 2405780 h 2976941"/>
              <a:gd name="connsiteX254" fmla="*/ 4727985 w 8215058"/>
              <a:gd name="connsiteY254" fmla="*/ 2498449 h 2976941"/>
              <a:gd name="connsiteX255" fmla="*/ 5371802 w 8215058"/>
              <a:gd name="connsiteY255" fmla="*/ 2893242 h 2976941"/>
              <a:gd name="connsiteX256" fmla="*/ 5589808 w 8215058"/>
              <a:gd name="connsiteY256" fmla="*/ 2953950 h 2976941"/>
              <a:gd name="connsiteX257" fmla="*/ 5653261 w 8215058"/>
              <a:gd name="connsiteY257" fmla="*/ 2976941 h 2976941"/>
              <a:gd name="connsiteX258" fmla="*/ 5493920 w 8215058"/>
              <a:gd name="connsiteY258" fmla="*/ 2976941 h 2976941"/>
              <a:gd name="connsiteX259" fmla="*/ 5358666 w 8215058"/>
              <a:gd name="connsiteY259" fmla="*/ 2939580 h 2976941"/>
              <a:gd name="connsiteX260" fmla="*/ 4682953 w 8215058"/>
              <a:gd name="connsiteY260" fmla="*/ 2516113 h 2976941"/>
              <a:gd name="connsiteX261" fmla="*/ 4656103 w 8215058"/>
              <a:gd name="connsiteY261" fmla="*/ 2417621 h 2976941"/>
              <a:gd name="connsiteX262" fmla="*/ 4624193 w 8215058"/>
              <a:gd name="connsiteY262" fmla="*/ 2307737 h 2976941"/>
              <a:gd name="connsiteX263" fmla="*/ 4618504 w 8215058"/>
              <a:gd name="connsiteY263" fmla="*/ 2296089 h 2976941"/>
              <a:gd name="connsiteX264" fmla="*/ 4486728 w 8215058"/>
              <a:gd name="connsiteY264" fmla="*/ 2163518 h 2976941"/>
              <a:gd name="connsiteX265" fmla="*/ 4304783 w 8215058"/>
              <a:gd name="connsiteY265" fmla="*/ 2118948 h 2976941"/>
              <a:gd name="connsiteX266" fmla="*/ 4151576 w 8215058"/>
              <a:gd name="connsiteY266" fmla="*/ 2145704 h 2976941"/>
              <a:gd name="connsiteX267" fmla="*/ 3910833 w 8215058"/>
              <a:gd name="connsiteY267" fmla="*/ 2159474 h 2976941"/>
              <a:gd name="connsiteX268" fmla="*/ 3760965 w 8215058"/>
              <a:gd name="connsiteY268" fmla="*/ 2028801 h 2976941"/>
              <a:gd name="connsiteX269" fmla="*/ 3665012 w 8215058"/>
              <a:gd name="connsiteY269" fmla="*/ 1931351 h 2976941"/>
              <a:gd name="connsiteX270" fmla="*/ 3522493 w 8215058"/>
              <a:gd name="connsiteY270" fmla="*/ 1882054 h 2976941"/>
              <a:gd name="connsiteX271" fmla="*/ 3272656 w 8215058"/>
              <a:gd name="connsiteY271" fmla="*/ 1934571 h 2976941"/>
              <a:gd name="connsiteX272" fmla="*/ 2925424 w 8215058"/>
              <a:gd name="connsiteY272" fmla="*/ 1977745 h 2976941"/>
              <a:gd name="connsiteX273" fmla="*/ 2333043 w 8215058"/>
              <a:gd name="connsiteY273" fmla="*/ 2116695 h 2976941"/>
              <a:gd name="connsiteX274" fmla="*/ 2210147 w 8215058"/>
              <a:gd name="connsiteY274" fmla="*/ 2346021 h 2976941"/>
              <a:gd name="connsiteX275" fmla="*/ 2137856 w 8215058"/>
              <a:gd name="connsiteY275" fmla="*/ 2494856 h 2976941"/>
              <a:gd name="connsiteX276" fmla="*/ 1826599 w 8215058"/>
              <a:gd name="connsiteY276" fmla="*/ 2887516 h 2976941"/>
              <a:gd name="connsiteX277" fmla="*/ 1725748 w 8215058"/>
              <a:gd name="connsiteY277" fmla="*/ 2976941 h 2976941"/>
              <a:gd name="connsiteX278" fmla="*/ 1656730 w 8215058"/>
              <a:gd name="connsiteY278" fmla="*/ 2976941 h 2976941"/>
              <a:gd name="connsiteX279" fmla="*/ 1793465 w 8215058"/>
              <a:gd name="connsiteY279" fmla="*/ 2855811 h 2976941"/>
              <a:gd name="connsiteX280" fmla="*/ 2098321 w 8215058"/>
              <a:gd name="connsiteY280" fmla="*/ 2472322 h 2976941"/>
              <a:gd name="connsiteX281" fmla="*/ 2171374 w 8215058"/>
              <a:gd name="connsiteY281" fmla="*/ 2325009 h 2976941"/>
              <a:gd name="connsiteX282" fmla="*/ 2297832 w 8215058"/>
              <a:gd name="connsiteY282" fmla="*/ 2089151 h 2976941"/>
              <a:gd name="connsiteX283" fmla="*/ 2942036 w 8215058"/>
              <a:gd name="connsiteY283" fmla="*/ 1931615 h 2976941"/>
              <a:gd name="connsiteX284" fmla="*/ 3259948 w 8215058"/>
              <a:gd name="connsiteY284" fmla="*/ 1889769 h 2976941"/>
              <a:gd name="connsiteX285" fmla="*/ 3532262 w 8215058"/>
              <a:gd name="connsiteY285" fmla="*/ 1834366 h 2976941"/>
              <a:gd name="connsiteX286" fmla="*/ 3541946 w 8215058"/>
              <a:gd name="connsiteY286" fmla="*/ 1694144 h 2976941"/>
              <a:gd name="connsiteX287" fmla="*/ 3714275 w 8215058"/>
              <a:gd name="connsiteY287" fmla="*/ 1755792 h 2976941"/>
              <a:gd name="connsiteX288" fmla="*/ 3824198 w 8215058"/>
              <a:gd name="connsiteY288" fmla="*/ 1868988 h 2976941"/>
              <a:gd name="connsiteX289" fmla="*/ 3962890 w 8215058"/>
              <a:gd name="connsiteY289" fmla="*/ 1993597 h 2976941"/>
              <a:gd name="connsiteX290" fmla="*/ 4189697 w 8215058"/>
              <a:gd name="connsiteY290" fmla="*/ 1978980 h 2976941"/>
              <a:gd name="connsiteX291" fmla="*/ 4364856 w 8215058"/>
              <a:gd name="connsiteY291" fmla="*/ 1947706 h 2976941"/>
              <a:gd name="connsiteX292" fmla="*/ 4590943 w 8215058"/>
              <a:gd name="connsiteY292" fmla="*/ 2006341 h 2976941"/>
              <a:gd name="connsiteX293" fmla="*/ 4747796 w 8215058"/>
              <a:gd name="connsiteY293" fmla="*/ 2178523 h 2976941"/>
              <a:gd name="connsiteX294" fmla="*/ 4784431 w 8215058"/>
              <a:gd name="connsiteY294" fmla="*/ 2304947 h 2976941"/>
              <a:gd name="connsiteX295" fmla="*/ 4810672 w 8215058"/>
              <a:gd name="connsiteY295" fmla="*/ 2404180 h 2976941"/>
              <a:gd name="connsiteX296" fmla="*/ 5497265 w 8215058"/>
              <a:gd name="connsiteY296" fmla="*/ 2826172 h 2976941"/>
              <a:gd name="connsiteX297" fmla="*/ 5838518 w 8215058"/>
              <a:gd name="connsiteY297" fmla="*/ 2930168 h 2976941"/>
              <a:gd name="connsiteX298" fmla="*/ 5936186 w 8215058"/>
              <a:gd name="connsiteY298" fmla="*/ 2976941 h 2976941"/>
              <a:gd name="connsiteX299" fmla="*/ 5830285 w 8215058"/>
              <a:gd name="connsiteY299" fmla="*/ 2976941 h 2976941"/>
              <a:gd name="connsiteX300" fmla="*/ 5816031 w 8215058"/>
              <a:gd name="connsiteY300" fmla="*/ 2970230 h 2976941"/>
              <a:gd name="connsiteX301" fmla="*/ 5483379 w 8215058"/>
              <a:gd name="connsiteY301" fmla="*/ 2869987 h 2976941"/>
              <a:gd name="connsiteX302" fmla="*/ 4765671 w 8215058"/>
              <a:gd name="connsiteY302" fmla="*/ 2418937 h 2976941"/>
              <a:gd name="connsiteX303" fmla="*/ 4737558 w 8215058"/>
              <a:gd name="connsiteY303" fmla="*/ 2313881 h 2976941"/>
              <a:gd name="connsiteX304" fmla="*/ 4704149 w 8215058"/>
              <a:gd name="connsiteY304" fmla="*/ 2196024 h 2976941"/>
              <a:gd name="connsiteX305" fmla="*/ 4697715 w 8215058"/>
              <a:gd name="connsiteY305" fmla="*/ 2182838 h 2976941"/>
              <a:gd name="connsiteX306" fmla="*/ 4557612 w 8215058"/>
              <a:gd name="connsiteY306" fmla="*/ 2040843 h 2976941"/>
              <a:gd name="connsiteX307" fmla="*/ 4363368 w 8215058"/>
              <a:gd name="connsiteY307" fmla="*/ 1993155 h 2976941"/>
              <a:gd name="connsiteX308" fmla="*/ 4201200 w 8215058"/>
              <a:gd name="connsiteY308" fmla="*/ 2024317 h 2976941"/>
              <a:gd name="connsiteX309" fmla="*/ 3946259 w 8215058"/>
              <a:gd name="connsiteY309" fmla="*/ 2038734 h 2976941"/>
              <a:gd name="connsiteX310" fmla="*/ 3787774 w 8215058"/>
              <a:gd name="connsiteY310" fmla="*/ 1899306 h 2976941"/>
              <a:gd name="connsiteX311" fmla="*/ 3687661 w 8215058"/>
              <a:gd name="connsiteY311" fmla="*/ 1793330 h 2976941"/>
              <a:gd name="connsiteX312" fmla="*/ 3535488 w 8215058"/>
              <a:gd name="connsiteY312" fmla="*/ 1740216 h 2976941"/>
              <a:gd name="connsiteX313" fmla="*/ 3268933 w 8215058"/>
              <a:gd name="connsiteY313" fmla="*/ 1795981 h 2976941"/>
              <a:gd name="connsiteX314" fmla="*/ 2900710 w 8215058"/>
              <a:gd name="connsiteY314" fmla="*/ 1840729 h 2976941"/>
              <a:gd name="connsiteX315" fmla="*/ 2268662 w 8215058"/>
              <a:gd name="connsiteY315" fmla="*/ 1987523 h 2976941"/>
              <a:gd name="connsiteX316" fmla="*/ 2138220 w 8215058"/>
              <a:gd name="connsiteY316" fmla="*/ 2231097 h 2976941"/>
              <a:gd name="connsiteX317" fmla="*/ 2059798 w 8215058"/>
              <a:gd name="connsiteY317" fmla="*/ 2390176 h 2976941"/>
              <a:gd name="connsiteX318" fmla="*/ 1728472 w 8215058"/>
              <a:gd name="connsiteY318" fmla="*/ 2807740 h 2976941"/>
              <a:gd name="connsiteX319" fmla="*/ 1537034 w 8215058"/>
              <a:gd name="connsiteY319" fmla="*/ 2976941 h 2976941"/>
              <a:gd name="connsiteX320" fmla="*/ 1461490 w 8215058"/>
              <a:gd name="connsiteY320" fmla="*/ 2976941 h 2976941"/>
              <a:gd name="connsiteX321" fmla="*/ 1494818 w 8215058"/>
              <a:gd name="connsiteY321" fmla="*/ 2950255 h 2976941"/>
              <a:gd name="connsiteX322" fmla="*/ 2018339 w 8215058"/>
              <a:gd name="connsiteY322" fmla="*/ 2366611 h 2976941"/>
              <a:gd name="connsiteX323" fmla="*/ 2095602 w 8215058"/>
              <a:gd name="connsiteY323" fmla="*/ 2210122 h 2976941"/>
              <a:gd name="connsiteX324" fmla="*/ 2230702 w 8215058"/>
              <a:gd name="connsiteY324" fmla="*/ 1961298 h 2976941"/>
              <a:gd name="connsiteX325" fmla="*/ 2914238 w 8215058"/>
              <a:gd name="connsiteY325" fmla="*/ 1796159 h 2976941"/>
              <a:gd name="connsiteX326" fmla="*/ 3254266 w 8215058"/>
              <a:gd name="connsiteY326" fmla="*/ 1752127 h 2976941"/>
              <a:gd name="connsiteX327" fmla="*/ 3541946 w 8215058"/>
              <a:gd name="connsiteY327" fmla="*/ 1694144 h 2976941"/>
              <a:gd name="connsiteX328" fmla="*/ 3552686 w 8215058"/>
              <a:gd name="connsiteY328" fmla="*/ 1552306 h 2976941"/>
              <a:gd name="connsiteX329" fmla="*/ 3734684 w 8215058"/>
              <a:gd name="connsiteY329" fmla="*/ 1617899 h 2976941"/>
              <a:gd name="connsiteX330" fmla="*/ 3851705 w 8215058"/>
              <a:gd name="connsiteY330" fmla="*/ 1739677 h 2976941"/>
              <a:gd name="connsiteX331" fmla="*/ 3999015 w 8215058"/>
              <a:gd name="connsiteY331" fmla="*/ 1873040 h 2976941"/>
              <a:gd name="connsiteX332" fmla="*/ 4239414 w 8215058"/>
              <a:gd name="connsiteY332" fmla="*/ 1856570 h 2976941"/>
              <a:gd name="connsiteX333" fmla="*/ 4424881 w 8215058"/>
              <a:gd name="connsiteY333" fmla="*/ 1823638 h 2976941"/>
              <a:gd name="connsiteX334" fmla="*/ 4829044 w 8215058"/>
              <a:gd name="connsiteY334" fmla="*/ 2069148 h 2976941"/>
              <a:gd name="connsiteX335" fmla="*/ 4867117 w 8215058"/>
              <a:gd name="connsiteY335" fmla="*/ 2202512 h 2976941"/>
              <a:gd name="connsiteX336" fmla="*/ 4895008 w 8215058"/>
              <a:gd name="connsiteY336" fmla="*/ 2309102 h 2976941"/>
              <a:gd name="connsiteX337" fmla="*/ 5622630 w 8215058"/>
              <a:gd name="connsiteY337" fmla="*/ 2758674 h 2976941"/>
              <a:gd name="connsiteX338" fmla="*/ 6090648 w 8215058"/>
              <a:gd name="connsiteY338" fmla="*/ 2919974 h 2976941"/>
              <a:gd name="connsiteX339" fmla="*/ 6175635 w 8215058"/>
              <a:gd name="connsiteY339" fmla="*/ 2976941 h 2976941"/>
              <a:gd name="connsiteX340" fmla="*/ 6096746 w 8215058"/>
              <a:gd name="connsiteY340" fmla="*/ 2976941 h 2976941"/>
              <a:gd name="connsiteX341" fmla="*/ 6067472 w 8215058"/>
              <a:gd name="connsiteY341" fmla="*/ 2957508 h 2976941"/>
              <a:gd name="connsiteX342" fmla="*/ 5613207 w 8215058"/>
              <a:gd name="connsiteY342" fmla="*/ 2802713 h 2976941"/>
              <a:gd name="connsiteX343" fmla="*/ 4853502 w 8215058"/>
              <a:gd name="connsiteY343" fmla="*/ 2324078 h 2976941"/>
              <a:gd name="connsiteX344" fmla="*/ 4824126 w 8215058"/>
              <a:gd name="connsiteY344" fmla="*/ 2212460 h 2976941"/>
              <a:gd name="connsiteX345" fmla="*/ 4787903 w 8215058"/>
              <a:gd name="connsiteY345" fmla="*/ 2085874 h 2976941"/>
              <a:gd name="connsiteX346" fmla="*/ 4780688 w 8215058"/>
              <a:gd name="connsiteY346" fmla="*/ 2071104 h 2976941"/>
              <a:gd name="connsiteX347" fmla="*/ 4632144 w 8215058"/>
              <a:gd name="connsiteY347" fmla="*/ 1919796 h 2976941"/>
              <a:gd name="connsiteX348" fmla="*/ 4425745 w 8215058"/>
              <a:gd name="connsiteY348" fmla="*/ 1868928 h 2976941"/>
              <a:gd name="connsiteX349" fmla="*/ 4252899 w 8215058"/>
              <a:gd name="connsiteY349" fmla="*/ 1900001 h 2976941"/>
              <a:gd name="connsiteX350" fmla="*/ 3983422 w 8215058"/>
              <a:gd name="connsiteY350" fmla="*/ 1915314 h 2976941"/>
              <a:gd name="connsiteX351" fmla="*/ 3814877 w 8215058"/>
              <a:gd name="connsiteY351" fmla="*/ 1768206 h 2976941"/>
              <a:gd name="connsiteX352" fmla="*/ 3707519 w 8215058"/>
              <a:gd name="connsiteY352" fmla="*/ 1655266 h 2976941"/>
              <a:gd name="connsiteX353" fmla="*/ 3546149 w 8215058"/>
              <a:gd name="connsiteY353" fmla="*/ 1598489 h 2976941"/>
              <a:gd name="connsiteX354" fmla="*/ 3262950 w 8215058"/>
              <a:gd name="connsiteY354" fmla="*/ 1656526 h 2976941"/>
              <a:gd name="connsiteX355" fmla="*/ 2872812 w 8215058"/>
              <a:gd name="connsiteY355" fmla="*/ 1702882 h 2976941"/>
              <a:gd name="connsiteX356" fmla="*/ 2201845 w 8215058"/>
              <a:gd name="connsiteY356" fmla="*/ 1857111 h 2976941"/>
              <a:gd name="connsiteX357" fmla="*/ 2064266 w 8215058"/>
              <a:gd name="connsiteY357" fmla="*/ 2116717 h 2976941"/>
              <a:gd name="connsiteX358" fmla="*/ 1981268 w 8215058"/>
              <a:gd name="connsiteY358" fmla="*/ 2285246 h 2976941"/>
              <a:gd name="connsiteX359" fmla="*/ 1416475 w 8215058"/>
              <a:gd name="connsiteY359" fmla="*/ 2915999 h 2976941"/>
              <a:gd name="connsiteX360" fmla="*/ 1340124 w 8215058"/>
              <a:gd name="connsiteY360" fmla="*/ 2976941 h 2976941"/>
              <a:gd name="connsiteX361" fmla="*/ 1267274 w 8215058"/>
              <a:gd name="connsiteY361" fmla="*/ 2976941 h 2976941"/>
              <a:gd name="connsiteX362" fmla="*/ 1383979 w 8215058"/>
              <a:gd name="connsiteY362" fmla="*/ 2883968 h 2976941"/>
              <a:gd name="connsiteX363" fmla="*/ 1939981 w 8215058"/>
              <a:gd name="connsiteY363" fmla="*/ 2265017 h 2976941"/>
              <a:gd name="connsiteX364" fmla="*/ 2021003 w 8215058"/>
              <a:gd name="connsiteY364" fmla="*/ 2099396 h 2976941"/>
              <a:gd name="connsiteX365" fmla="*/ 2163282 w 8215058"/>
              <a:gd name="connsiteY365" fmla="*/ 1834576 h 2976941"/>
              <a:gd name="connsiteX366" fmla="*/ 2886073 w 8215058"/>
              <a:gd name="connsiteY366" fmla="*/ 1661759 h 2976941"/>
              <a:gd name="connsiteX367" fmla="*/ 3249660 w 8215058"/>
              <a:gd name="connsiteY367" fmla="*/ 1614462 h 2976941"/>
              <a:gd name="connsiteX368" fmla="*/ 3552686 w 8215058"/>
              <a:gd name="connsiteY368" fmla="*/ 1552306 h 2976941"/>
              <a:gd name="connsiteX369" fmla="*/ 3564745 w 8215058"/>
              <a:gd name="connsiteY369" fmla="*/ 1411835 h 2976941"/>
              <a:gd name="connsiteX370" fmla="*/ 3756506 w 8215058"/>
              <a:gd name="connsiteY370" fmla="*/ 1481214 h 2976941"/>
              <a:gd name="connsiteX371" fmla="*/ 3879643 w 8215058"/>
              <a:gd name="connsiteY371" fmla="*/ 1610574 h 2976941"/>
              <a:gd name="connsiteX372" fmla="*/ 4035812 w 8215058"/>
              <a:gd name="connsiteY372" fmla="*/ 1752149 h 2976941"/>
              <a:gd name="connsiteX373" fmla="*/ 4290959 w 8215058"/>
              <a:gd name="connsiteY373" fmla="*/ 1735200 h 2976941"/>
              <a:gd name="connsiteX374" fmla="*/ 4485772 w 8215058"/>
              <a:gd name="connsiteY374" fmla="*/ 1700604 h 2976941"/>
              <a:gd name="connsiteX375" fmla="*/ 4911268 w 8215058"/>
              <a:gd name="connsiteY375" fmla="*/ 1960154 h 2976941"/>
              <a:gd name="connsiteX376" fmla="*/ 4951211 w 8215058"/>
              <a:gd name="connsiteY376" fmla="*/ 2101289 h 2976941"/>
              <a:gd name="connsiteX377" fmla="*/ 4980390 w 8215058"/>
              <a:gd name="connsiteY377" fmla="*/ 2213487 h 2976941"/>
              <a:gd name="connsiteX378" fmla="*/ 5750010 w 8215058"/>
              <a:gd name="connsiteY378" fmla="*/ 2690646 h 2976941"/>
              <a:gd name="connsiteX379" fmla="*/ 6344267 w 8215058"/>
              <a:gd name="connsiteY379" fmla="*/ 2928544 h 2976941"/>
              <a:gd name="connsiteX380" fmla="*/ 6392784 w 8215058"/>
              <a:gd name="connsiteY380" fmla="*/ 2976941 h 2976941"/>
              <a:gd name="connsiteX381" fmla="*/ 6326592 w 8215058"/>
              <a:gd name="connsiteY381" fmla="*/ 2976941 h 2976941"/>
              <a:gd name="connsiteX382" fmla="*/ 6310312 w 8215058"/>
              <a:gd name="connsiteY382" fmla="*/ 2960821 h 2976941"/>
              <a:gd name="connsiteX383" fmla="*/ 5736521 w 8215058"/>
              <a:gd name="connsiteY383" fmla="*/ 2734274 h 2976941"/>
              <a:gd name="connsiteX384" fmla="*/ 4934836 w 8215058"/>
              <a:gd name="connsiteY384" fmla="*/ 2228074 h 2976941"/>
              <a:gd name="connsiteX385" fmla="*/ 4903959 w 8215058"/>
              <a:gd name="connsiteY385" fmla="*/ 2110430 h 2976941"/>
              <a:gd name="connsiteX386" fmla="*/ 4866435 w 8215058"/>
              <a:gd name="connsiteY386" fmla="*/ 1977239 h 2976941"/>
              <a:gd name="connsiteX387" fmla="*/ 4858473 w 8215058"/>
              <a:gd name="connsiteY387" fmla="*/ 1960932 h 2976941"/>
              <a:gd name="connsiteX388" fmla="*/ 4701365 w 8215058"/>
              <a:gd name="connsiteY388" fmla="*/ 1800583 h 2976941"/>
              <a:gd name="connsiteX389" fmla="*/ 4482942 w 8215058"/>
              <a:gd name="connsiteY389" fmla="*/ 1746251 h 2976941"/>
              <a:gd name="connsiteX390" fmla="*/ 4300335 w 8215058"/>
              <a:gd name="connsiteY390" fmla="*/ 1779158 h 2976941"/>
              <a:gd name="connsiteX391" fmla="*/ 4017653 w 8215058"/>
              <a:gd name="connsiteY391" fmla="*/ 1794165 h 2976941"/>
              <a:gd name="connsiteX392" fmla="*/ 3842436 w 8215058"/>
              <a:gd name="connsiteY392" fmla="*/ 1639309 h 2976941"/>
              <a:gd name="connsiteX393" fmla="*/ 3729142 w 8215058"/>
              <a:gd name="connsiteY393" fmla="*/ 1519162 h 2976941"/>
              <a:gd name="connsiteX394" fmla="*/ 3557988 w 8215058"/>
              <a:gd name="connsiteY394" fmla="*/ 1457225 h 2976941"/>
              <a:gd name="connsiteX395" fmla="*/ 3258575 w 8215058"/>
              <a:gd name="connsiteY395" fmla="*/ 1519648 h 2976941"/>
              <a:gd name="connsiteX396" fmla="*/ 2847286 w 8215058"/>
              <a:gd name="connsiteY396" fmla="*/ 1568198 h 2976941"/>
              <a:gd name="connsiteX397" fmla="*/ 2136827 w 8215058"/>
              <a:gd name="connsiteY397" fmla="*/ 1730650 h 2976941"/>
              <a:gd name="connsiteX398" fmla="*/ 1990951 w 8215058"/>
              <a:gd name="connsiteY398" fmla="*/ 2002967 h 2976941"/>
              <a:gd name="connsiteX399" fmla="*/ 1903589 w 8215058"/>
              <a:gd name="connsiteY399" fmla="*/ 2181288 h 2976941"/>
              <a:gd name="connsiteX400" fmla="*/ 1306744 w 8215058"/>
              <a:gd name="connsiteY400" fmla="*/ 2846379 h 2976941"/>
              <a:gd name="connsiteX401" fmla="*/ 1142668 w 8215058"/>
              <a:gd name="connsiteY401" fmla="*/ 2976941 h 2976941"/>
              <a:gd name="connsiteX402" fmla="*/ 1068338 w 8215058"/>
              <a:gd name="connsiteY402" fmla="*/ 2976941 h 2976941"/>
              <a:gd name="connsiteX403" fmla="*/ 1275625 w 8215058"/>
              <a:gd name="connsiteY403" fmla="*/ 2811975 h 2976941"/>
              <a:gd name="connsiteX404" fmla="*/ 1863462 w 8215058"/>
              <a:gd name="connsiteY404" fmla="*/ 2158542 h 2976941"/>
              <a:gd name="connsiteX405" fmla="*/ 1949456 w 8215058"/>
              <a:gd name="connsiteY405" fmla="*/ 1983324 h 2976941"/>
              <a:gd name="connsiteX406" fmla="*/ 2099103 w 8215058"/>
              <a:gd name="connsiteY406" fmla="*/ 1703885 h 2976941"/>
              <a:gd name="connsiteX407" fmla="*/ 2861368 w 8215058"/>
              <a:gd name="connsiteY407" fmla="*/ 1523799 h 2976941"/>
              <a:gd name="connsiteX408" fmla="*/ 3244146 w 8215058"/>
              <a:gd name="connsiteY408" fmla="*/ 1475257 h 2976941"/>
              <a:gd name="connsiteX409" fmla="*/ 3564745 w 8215058"/>
              <a:gd name="connsiteY409" fmla="*/ 1411835 h 2976941"/>
              <a:gd name="connsiteX410" fmla="*/ 3575108 w 8215058"/>
              <a:gd name="connsiteY410" fmla="*/ 1271627 h 2976941"/>
              <a:gd name="connsiteX411" fmla="*/ 3776373 w 8215058"/>
              <a:gd name="connsiteY411" fmla="*/ 1344542 h 2976941"/>
              <a:gd name="connsiteX412" fmla="*/ 3905633 w 8215058"/>
              <a:gd name="connsiteY412" fmla="*/ 1479530 h 2976941"/>
              <a:gd name="connsiteX413" fmla="*/ 4070420 w 8215058"/>
              <a:gd name="connsiteY413" fmla="*/ 1629861 h 2976941"/>
              <a:gd name="connsiteX414" fmla="*/ 4339119 w 8215058"/>
              <a:gd name="connsiteY414" fmla="*/ 1615917 h 2976941"/>
              <a:gd name="connsiteX415" fmla="*/ 4544833 w 8215058"/>
              <a:gd name="connsiteY415" fmla="*/ 1579873 h 2976941"/>
              <a:gd name="connsiteX416" fmla="*/ 4991530 w 8215058"/>
              <a:gd name="connsiteY416" fmla="*/ 1853125 h 2976941"/>
              <a:gd name="connsiteX417" fmla="*/ 5034124 w 8215058"/>
              <a:gd name="connsiteY417" fmla="*/ 1998712 h 2976941"/>
              <a:gd name="connsiteX418" fmla="*/ 5064606 w 8215058"/>
              <a:gd name="connsiteY418" fmla="*/ 2117514 h 2976941"/>
              <a:gd name="connsiteX419" fmla="*/ 5876206 w 8215058"/>
              <a:gd name="connsiteY419" fmla="*/ 2622241 h 2976941"/>
              <a:gd name="connsiteX420" fmla="*/ 6589065 w 8215058"/>
              <a:gd name="connsiteY420" fmla="*/ 2960863 h 2976941"/>
              <a:gd name="connsiteX421" fmla="*/ 6599046 w 8215058"/>
              <a:gd name="connsiteY421" fmla="*/ 2976941 h 2976941"/>
              <a:gd name="connsiteX422" fmla="*/ 6539431 w 8215058"/>
              <a:gd name="connsiteY422" fmla="*/ 2976941 h 2976941"/>
              <a:gd name="connsiteX423" fmla="*/ 6468980 w 8215058"/>
              <a:gd name="connsiteY423" fmla="*/ 2907027 h 2976941"/>
              <a:gd name="connsiteX424" fmla="*/ 5863460 w 8215058"/>
              <a:gd name="connsiteY424" fmla="*/ 2668384 h 2976941"/>
              <a:gd name="connsiteX425" fmla="*/ 5022147 w 8215058"/>
              <a:gd name="connsiteY425" fmla="*/ 2133484 h 2976941"/>
              <a:gd name="connsiteX426" fmla="*/ 4989789 w 8215058"/>
              <a:gd name="connsiteY426" fmla="*/ 2008864 h 2976941"/>
              <a:gd name="connsiteX427" fmla="*/ 4950615 w 8215058"/>
              <a:gd name="connsiteY427" fmla="*/ 1868311 h 2976941"/>
              <a:gd name="connsiteX428" fmla="*/ 4941690 w 8215058"/>
              <a:gd name="connsiteY428" fmla="*/ 1850053 h 2976941"/>
              <a:gd name="connsiteX429" fmla="*/ 4775471 w 8215058"/>
              <a:gd name="connsiteY429" fmla="*/ 1679321 h 2976941"/>
              <a:gd name="connsiteX430" fmla="*/ 4543775 w 8215058"/>
              <a:gd name="connsiteY430" fmla="*/ 1621252 h 2976941"/>
              <a:gd name="connsiteX431" fmla="*/ 4351313 w 8215058"/>
              <a:gd name="connsiteY431" fmla="*/ 1655690 h 2976941"/>
              <a:gd name="connsiteX432" fmla="*/ 4052893 w 8215058"/>
              <a:gd name="connsiteY432" fmla="*/ 1672126 h 2976941"/>
              <a:gd name="connsiteX433" fmla="*/ 3868271 w 8215058"/>
              <a:gd name="connsiteY433" fmla="*/ 1506938 h 2976941"/>
              <a:gd name="connsiteX434" fmla="*/ 3748998 w 8215058"/>
              <a:gd name="connsiteY434" fmla="*/ 1379544 h 2976941"/>
              <a:gd name="connsiteX435" fmla="*/ 3568238 w 8215058"/>
              <a:gd name="connsiteY435" fmla="*/ 1314643 h 2976941"/>
              <a:gd name="connsiteX436" fmla="*/ 3251918 w 8215058"/>
              <a:gd name="connsiteY436" fmla="*/ 1379130 h 2976941"/>
              <a:gd name="connsiteX437" fmla="*/ 2819813 w 8215058"/>
              <a:gd name="connsiteY437" fmla="*/ 1429630 h 2976941"/>
              <a:gd name="connsiteX438" fmla="*/ 2070064 w 8215058"/>
              <a:gd name="connsiteY438" fmla="*/ 1599719 h 2976941"/>
              <a:gd name="connsiteX439" fmla="*/ 1916856 w 8215058"/>
              <a:gd name="connsiteY439" fmla="*/ 1886700 h 2976941"/>
              <a:gd name="connsiteX440" fmla="*/ 1825469 w 8215058"/>
              <a:gd name="connsiteY440" fmla="*/ 2075653 h 2976941"/>
              <a:gd name="connsiteX441" fmla="*/ 947637 w 8215058"/>
              <a:gd name="connsiteY441" fmla="*/ 2973042 h 2976941"/>
              <a:gd name="connsiteX442" fmla="*/ 942650 w 8215058"/>
              <a:gd name="connsiteY442" fmla="*/ 2976941 h 2976941"/>
              <a:gd name="connsiteX443" fmla="*/ 868599 w 8215058"/>
              <a:gd name="connsiteY443" fmla="*/ 2976941 h 2976941"/>
              <a:gd name="connsiteX444" fmla="*/ 918719 w 8215058"/>
              <a:gd name="connsiteY444" fmla="*/ 2937588 h 2976941"/>
              <a:gd name="connsiteX445" fmla="*/ 1784392 w 8215058"/>
              <a:gd name="connsiteY445" fmla="*/ 2054831 h 2976941"/>
              <a:gd name="connsiteX446" fmla="*/ 1874919 w 8215058"/>
              <a:gd name="connsiteY446" fmla="*/ 1870127 h 2976941"/>
              <a:gd name="connsiteX447" fmla="*/ 2031935 w 8215058"/>
              <a:gd name="connsiteY447" fmla="*/ 1576066 h 2976941"/>
              <a:gd name="connsiteX448" fmla="*/ 2833866 w 8215058"/>
              <a:gd name="connsiteY448" fmla="*/ 1388135 h 2976941"/>
              <a:gd name="connsiteX449" fmla="*/ 3238013 w 8215058"/>
              <a:gd name="connsiteY449" fmla="*/ 1337812 h 2976941"/>
              <a:gd name="connsiteX450" fmla="*/ 3575108 w 8215058"/>
              <a:gd name="connsiteY450" fmla="*/ 1271627 h 2976941"/>
              <a:gd name="connsiteX451" fmla="*/ 3585998 w 8215058"/>
              <a:gd name="connsiteY451" fmla="*/ 1130538 h 2976941"/>
              <a:gd name="connsiteX452" fmla="*/ 3797309 w 8215058"/>
              <a:gd name="connsiteY452" fmla="*/ 1207854 h 2976941"/>
              <a:gd name="connsiteX453" fmla="*/ 3932664 w 8215058"/>
              <a:gd name="connsiteY453" fmla="*/ 1351375 h 2976941"/>
              <a:gd name="connsiteX454" fmla="*/ 4106898 w 8215058"/>
              <a:gd name="connsiteY454" fmla="*/ 1510132 h 2976941"/>
              <a:gd name="connsiteX455" fmla="*/ 4390777 w 8215058"/>
              <a:gd name="connsiteY455" fmla="*/ 1491642 h 2976941"/>
              <a:gd name="connsiteX456" fmla="*/ 4605797 w 8215058"/>
              <a:gd name="connsiteY456" fmla="*/ 1453892 h 2976941"/>
              <a:gd name="connsiteX457" fmla="*/ 5073868 w 8215058"/>
              <a:gd name="connsiteY457" fmla="*/ 1741225 h 2976941"/>
              <a:gd name="connsiteX458" fmla="*/ 5117516 w 8215058"/>
              <a:gd name="connsiteY458" fmla="*/ 1897855 h 2976941"/>
              <a:gd name="connsiteX459" fmla="*/ 5149673 w 8215058"/>
              <a:gd name="connsiteY459" fmla="*/ 2023059 h 2976941"/>
              <a:gd name="connsiteX460" fmla="*/ 6003260 w 8215058"/>
              <a:gd name="connsiteY460" fmla="*/ 2555361 h 2976941"/>
              <a:gd name="connsiteX461" fmla="*/ 6751007 w 8215058"/>
              <a:gd name="connsiteY461" fmla="*/ 2909468 h 2976941"/>
              <a:gd name="connsiteX462" fmla="*/ 6792718 w 8215058"/>
              <a:gd name="connsiteY462" fmla="*/ 2976941 h 2976941"/>
              <a:gd name="connsiteX463" fmla="*/ 6737191 w 8215058"/>
              <a:gd name="connsiteY463" fmla="*/ 2976941 h 2976941"/>
              <a:gd name="connsiteX464" fmla="*/ 6712930 w 8215058"/>
              <a:gd name="connsiteY464" fmla="*/ 2937813 h 2976941"/>
              <a:gd name="connsiteX465" fmla="*/ 5990913 w 8215058"/>
              <a:gd name="connsiteY465" fmla="*/ 2600350 h 2976941"/>
              <a:gd name="connsiteX466" fmla="*/ 5105238 w 8215058"/>
              <a:gd name="connsiteY466" fmla="*/ 2038981 h 2976941"/>
              <a:gd name="connsiteX467" fmla="*/ 5071620 w 8215058"/>
              <a:gd name="connsiteY467" fmla="*/ 1907793 h 2976941"/>
              <a:gd name="connsiteX468" fmla="*/ 5030613 w 8215058"/>
              <a:gd name="connsiteY468" fmla="*/ 1759515 h 2976941"/>
              <a:gd name="connsiteX469" fmla="*/ 5020902 w 8215058"/>
              <a:gd name="connsiteY469" fmla="*/ 1739678 h 2976941"/>
              <a:gd name="connsiteX470" fmla="*/ 4846610 w 8215058"/>
              <a:gd name="connsiteY470" fmla="*/ 1561456 h 2976941"/>
              <a:gd name="connsiteX471" fmla="*/ 4604323 w 8215058"/>
              <a:gd name="connsiteY471" fmla="*/ 1500338 h 2976941"/>
              <a:gd name="connsiteX472" fmla="*/ 4401730 w 8215058"/>
              <a:gd name="connsiteY472" fmla="*/ 1536805 h 2976941"/>
              <a:gd name="connsiteX473" fmla="*/ 4089335 w 8215058"/>
              <a:gd name="connsiteY473" fmla="*/ 1552355 h 2976941"/>
              <a:gd name="connsiteX474" fmla="*/ 3896091 w 8215058"/>
              <a:gd name="connsiteY474" fmla="*/ 1378414 h 2976941"/>
              <a:gd name="connsiteX475" fmla="*/ 3768561 w 8215058"/>
              <a:gd name="connsiteY475" fmla="*/ 1245964 h 2976941"/>
              <a:gd name="connsiteX476" fmla="*/ 3578258 w 8215058"/>
              <a:gd name="connsiteY476" fmla="*/ 1177130 h 2976941"/>
              <a:gd name="connsiteX477" fmla="*/ 3245647 w 8215058"/>
              <a:gd name="connsiteY477" fmla="*/ 1244155 h 2976941"/>
              <a:gd name="connsiteX478" fmla="*/ 2791978 w 8215058"/>
              <a:gd name="connsiteY478" fmla="*/ 1297009 h 2976941"/>
              <a:gd name="connsiteX479" fmla="*/ 2002973 w 8215058"/>
              <a:gd name="connsiteY479" fmla="*/ 1474782 h 2976941"/>
              <a:gd name="connsiteX480" fmla="*/ 1843017 w 8215058"/>
              <a:gd name="connsiteY480" fmla="*/ 1773689 h 2976941"/>
              <a:gd name="connsiteX481" fmla="*/ 1745909 w 8215058"/>
              <a:gd name="connsiteY481" fmla="*/ 1970703 h 2976941"/>
              <a:gd name="connsiteX482" fmla="*/ 823134 w 8215058"/>
              <a:gd name="connsiteY482" fmla="*/ 2912659 h 2976941"/>
              <a:gd name="connsiteX483" fmla="*/ 741074 w 8215058"/>
              <a:gd name="connsiteY483" fmla="*/ 2976941 h 2976941"/>
              <a:gd name="connsiteX484" fmla="*/ 666773 w 8215058"/>
              <a:gd name="connsiteY484" fmla="*/ 2976941 h 2976941"/>
              <a:gd name="connsiteX485" fmla="*/ 795627 w 8215058"/>
              <a:gd name="connsiteY485" fmla="*/ 2876082 h 2976941"/>
              <a:gd name="connsiteX486" fmla="*/ 1706734 w 8215058"/>
              <a:gd name="connsiteY486" fmla="*/ 1949920 h 2976941"/>
              <a:gd name="connsiteX487" fmla="*/ 1801889 w 8215058"/>
              <a:gd name="connsiteY487" fmla="*/ 1755795 h 2976941"/>
              <a:gd name="connsiteX488" fmla="*/ 1966043 w 8215058"/>
              <a:gd name="connsiteY488" fmla="*/ 1447646 h 2976941"/>
              <a:gd name="connsiteX489" fmla="*/ 2807225 w 8215058"/>
              <a:gd name="connsiteY489" fmla="*/ 1252035 h 2976941"/>
              <a:gd name="connsiteX490" fmla="*/ 3232562 w 8215058"/>
              <a:gd name="connsiteY490" fmla="*/ 1199559 h 2976941"/>
              <a:gd name="connsiteX491" fmla="*/ 3585998 w 8215058"/>
              <a:gd name="connsiteY491" fmla="*/ 1130538 h 2976941"/>
              <a:gd name="connsiteX492" fmla="*/ 3599607 w 8215058"/>
              <a:gd name="connsiteY492" fmla="*/ 987304 h 2976941"/>
              <a:gd name="connsiteX493" fmla="*/ 3820641 w 8215058"/>
              <a:gd name="connsiteY493" fmla="*/ 1068553 h 2976941"/>
              <a:gd name="connsiteX494" fmla="*/ 3961933 w 8215058"/>
              <a:gd name="connsiteY494" fmla="*/ 1219285 h 2976941"/>
              <a:gd name="connsiteX495" fmla="*/ 4144373 w 8215058"/>
              <a:gd name="connsiteY495" fmla="*/ 1386958 h 2976941"/>
              <a:gd name="connsiteX496" fmla="*/ 4442448 w 8215058"/>
              <a:gd name="connsiteY496" fmla="*/ 1367820 h 2976941"/>
              <a:gd name="connsiteX497" fmla="*/ 4665408 w 8215058"/>
              <a:gd name="connsiteY497" fmla="*/ 1329523 h 2976941"/>
              <a:gd name="connsiteX498" fmla="*/ 5154893 w 8215058"/>
              <a:gd name="connsiteY498" fmla="*/ 1630973 h 2976941"/>
              <a:gd name="connsiteX499" fmla="*/ 5200372 w 8215058"/>
              <a:gd name="connsiteY499" fmla="*/ 1795333 h 2976941"/>
              <a:gd name="connsiteX500" fmla="*/ 5233830 w 8215058"/>
              <a:gd name="connsiteY500" fmla="*/ 1927141 h 2976941"/>
              <a:gd name="connsiteX501" fmla="*/ 6128797 w 8215058"/>
              <a:gd name="connsiteY501" fmla="*/ 2487776 h 2976941"/>
              <a:gd name="connsiteX502" fmla="*/ 6911921 w 8215058"/>
              <a:gd name="connsiteY502" fmla="*/ 2860443 h 2976941"/>
              <a:gd name="connsiteX503" fmla="*/ 6984009 w 8215058"/>
              <a:gd name="connsiteY503" fmla="*/ 2976941 h 2976941"/>
              <a:gd name="connsiteX504" fmla="*/ 6933541 w 8215058"/>
              <a:gd name="connsiteY504" fmla="*/ 2976941 h 2976941"/>
              <a:gd name="connsiteX505" fmla="*/ 6878347 w 8215058"/>
              <a:gd name="connsiteY505" fmla="*/ 2887571 h 2976941"/>
              <a:gd name="connsiteX506" fmla="*/ 6120917 w 8215058"/>
              <a:gd name="connsiteY506" fmla="*/ 2532987 h 2976941"/>
              <a:gd name="connsiteX507" fmla="*/ 5193483 w 8215058"/>
              <a:gd name="connsiteY507" fmla="*/ 1943494 h 2976941"/>
              <a:gd name="connsiteX508" fmla="*/ 5158322 w 8215058"/>
              <a:gd name="connsiteY508" fmla="*/ 1806245 h 2976941"/>
              <a:gd name="connsiteX509" fmla="*/ 5115483 w 8215058"/>
              <a:gd name="connsiteY509" fmla="*/ 1650237 h 2976941"/>
              <a:gd name="connsiteX510" fmla="*/ 5105030 w 8215058"/>
              <a:gd name="connsiteY510" fmla="*/ 1628857 h 2976941"/>
              <a:gd name="connsiteX511" fmla="*/ 4667584 w 8215058"/>
              <a:gd name="connsiteY511" fmla="*/ 1377518 h 2976941"/>
              <a:gd name="connsiteX512" fmla="*/ 4454915 w 8215058"/>
              <a:gd name="connsiteY512" fmla="*/ 1415108 h 2976941"/>
              <a:gd name="connsiteX513" fmla="*/ 4124842 w 8215058"/>
              <a:gd name="connsiteY513" fmla="*/ 1432080 h 2976941"/>
              <a:gd name="connsiteX514" fmla="*/ 3922986 w 8215058"/>
              <a:gd name="connsiteY514" fmla="*/ 1249382 h 2976941"/>
              <a:gd name="connsiteX515" fmla="*/ 3791455 w 8215058"/>
              <a:gd name="connsiteY515" fmla="*/ 1107785 h 2976941"/>
              <a:gd name="connsiteX516" fmla="*/ 3591985 w 8215058"/>
              <a:gd name="connsiteY516" fmla="*/ 1034932 h 2976941"/>
              <a:gd name="connsiteX517" fmla="*/ 3242580 w 8215058"/>
              <a:gd name="connsiteY517" fmla="*/ 1105244 h 2976941"/>
              <a:gd name="connsiteX518" fmla="*/ 2767367 w 8215058"/>
              <a:gd name="connsiteY518" fmla="*/ 1159505 h 2976941"/>
              <a:gd name="connsiteX519" fmla="*/ 1939446 w 8215058"/>
              <a:gd name="connsiteY519" fmla="*/ 1344711 h 2976941"/>
              <a:gd name="connsiteX520" fmla="*/ 1769405 w 8215058"/>
              <a:gd name="connsiteY520" fmla="*/ 1661547 h 2976941"/>
              <a:gd name="connsiteX521" fmla="*/ 1668091 w 8215058"/>
              <a:gd name="connsiteY521" fmla="*/ 1867812 h 2976941"/>
              <a:gd name="connsiteX522" fmla="*/ 700011 w 8215058"/>
              <a:gd name="connsiteY522" fmla="*/ 2854523 h 2976941"/>
              <a:gd name="connsiteX523" fmla="*/ 556538 w 8215058"/>
              <a:gd name="connsiteY523" fmla="*/ 2966501 h 2976941"/>
              <a:gd name="connsiteX524" fmla="*/ 544596 w 8215058"/>
              <a:gd name="connsiteY524" fmla="*/ 2976941 h 2976941"/>
              <a:gd name="connsiteX525" fmla="*/ 476963 w 8215058"/>
              <a:gd name="connsiteY525" fmla="*/ 2976941 h 2976941"/>
              <a:gd name="connsiteX526" fmla="*/ 531907 w 8215058"/>
              <a:gd name="connsiteY526" fmla="*/ 2928950 h 2976941"/>
              <a:gd name="connsiteX527" fmla="*/ 675419 w 8215058"/>
              <a:gd name="connsiteY527" fmla="*/ 2817013 h 2976941"/>
              <a:gd name="connsiteX528" fmla="*/ 1630899 w 8215058"/>
              <a:gd name="connsiteY528" fmla="*/ 1845126 h 2976941"/>
              <a:gd name="connsiteX529" fmla="*/ 1730633 w 8215058"/>
              <a:gd name="connsiteY529" fmla="*/ 1641547 h 2976941"/>
              <a:gd name="connsiteX530" fmla="*/ 1902301 w 8215058"/>
              <a:gd name="connsiteY530" fmla="*/ 1317158 h 2976941"/>
              <a:gd name="connsiteX531" fmla="*/ 2782812 w 8215058"/>
              <a:gd name="connsiteY531" fmla="*/ 1113951 h 2976941"/>
              <a:gd name="connsiteX532" fmla="*/ 3229479 w 8215058"/>
              <a:gd name="connsiteY532" fmla="*/ 1059653 h 2976941"/>
              <a:gd name="connsiteX533" fmla="*/ 3599607 w 8215058"/>
              <a:gd name="connsiteY533" fmla="*/ 987304 h 2976941"/>
              <a:gd name="connsiteX534" fmla="*/ 3610460 w 8215058"/>
              <a:gd name="connsiteY534" fmla="*/ 849842 h 2976941"/>
              <a:gd name="connsiteX535" fmla="*/ 3840912 w 8215058"/>
              <a:gd name="connsiteY535" fmla="*/ 934996 h 2976941"/>
              <a:gd name="connsiteX536" fmla="*/ 3988733 w 8215058"/>
              <a:gd name="connsiteY536" fmla="*/ 1093143 h 2976941"/>
              <a:gd name="connsiteX537" fmla="*/ 4179621 w 8215058"/>
              <a:gd name="connsiteY537" fmla="*/ 1269190 h 2976941"/>
              <a:gd name="connsiteX538" fmla="*/ 4492067 w 8215058"/>
              <a:gd name="connsiteY538" fmla="*/ 1249781 h 2976941"/>
              <a:gd name="connsiteX539" fmla="*/ 4727490 w 8215058"/>
              <a:gd name="connsiteY539" fmla="*/ 1208303 h 2976941"/>
              <a:gd name="connsiteX540" fmla="*/ 5238155 w 8215058"/>
              <a:gd name="connsiteY540" fmla="*/ 1524409 h 2976941"/>
              <a:gd name="connsiteX541" fmla="*/ 5284363 w 8215058"/>
              <a:gd name="connsiteY541" fmla="*/ 1694212 h 2976941"/>
              <a:gd name="connsiteX542" fmla="*/ 5319463 w 8215058"/>
              <a:gd name="connsiteY542" fmla="*/ 1832376 h 2976941"/>
              <a:gd name="connsiteX543" fmla="*/ 6255274 w 8215058"/>
              <a:gd name="connsiteY543" fmla="*/ 2420207 h 2976941"/>
              <a:gd name="connsiteX544" fmla="*/ 7149874 w 8215058"/>
              <a:gd name="connsiteY544" fmla="*/ 2934351 h 2976941"/>
              <a:gd name="connsiteX545" fmla="*/ 7166385 w 8215058"/>
              <a:gd name="connsiteY545" fmla="*/ 2976941 h 2976941"/>
              <a:gd name="connsiteX546" fmla="*/ 7118625 w 8215058"/>
              <a:gd name="connsiteY546" fmla="*/ 2976941 h 2976941"/>
              <a:gd name="connsiteX547" fmla="*/ 7111015 w 8215058"/>
              <a:gd name="connsiteY547" fmla="*/ 2952702 h 2976941"/>
              <a:gd name="connsiteX548" fmla="*/ 6246422 w 8215058"/>
              <a:gd name="connsiteY548" fmla="*/ 2465409 h 2976941"/>
              <a:gd name="connsiteX549" fmla="*/ 5276966 w 8215058"/>
              <a:gd name="connsiteY549" fmla="*/ 1848306 h 2976941"/>
              <a:gd name="connsiteX550" fmla="*/ 5240585 w 8215058"/>
              <a:gd name="connsiteY550" fmla="*/ 1704529 h 2976941"/>
              <a:gd name="connsiteX551" fmla="*/ 5195459 w 8215058"/>
              <a:gd name="connsiteY551" fmla="*/ 1540918 h 2976941"/>
              <a:gd name="connsiteX552" fmla="*/ 5184081 w 8215058"/>
              <a:gd name="connsiteY552" fmla="*/ 1517626 h 2976941"/>
              <a:gd name="connsiteX553" fmla="*/ 4726218 w 8215058"/>
              <a:gd name="connsiteY553" fmla="*/ 1254165 h 2976941"/>
              <a:gd name="connsiteX554" fmla="*/ 4503791 w 8215058"/>
              <a:gd name="connsiteY554" fmla="*/ 1293583 h 2976941"/>
              <a:gd name="connsiteX555" fmla="*/ 4162092 w 8215058"/>
              <a:gd name="connsiteY555" fmla="*/ 1311456 h 2976941"/>
              <a:gd name="connsiteX556" fmla="*/ 3951371 w 8215058"/>
              <a:gd name="connsiteY556" fmla="*/ 1120550 h 2976941"/>
              <a:gd name="connsiteX557" fmla="*/ 3813353 w 8215058"/>
              <a:gd name="connsiteY557" fmla="*/ 971575 h 2976941"/>
              <a:gd name="connsiteX558" fmla="*/ 3603804 w 8215058"/>
              <a:gd name="connsiteY558" fmla="*/ 894931 h 2976941"/>
              <a:gd name="connsiteX559" fmla="*/ 3237888 w 8215058"/>
              <a:gd name="connsiteY559" fmla="*/ 968050 h 2976941"/>
              <a:gd name="connsiteX560" fmla="*/ 2741486 w 8215058"/>
              <a:gd name="connsiteY560" fmla="*/ 1024466 h 2976941"/>
              <a:gd name="connsiteX561" fmla="*/ 1873935 w 8215058"/>
              <a:gd name="connsiteY561" fmla="*/ 1217558 h 2976941"/>
              <a:gd name="connsiteX562" fmla="*/ 1697309 w 8215058"/>
              <a:gd name="connsiteY562" fmla="*/ 1548650 h 2976941"/>
              <a:gd name="connsiteX563" fmla="*/ 1591835 w 8215058"/>
              <a:gd name="connsiteY563" fmla="*/ 1764199 h 2976941"/>
              <a:gd name="connsiteX564" fmla="*/ 579023 w 8215058"/>
              <a:gd name="connsiteY564" fmla="*/ 2794883 h 2976941"/>
              <a:gd name="connsiteX565" fmla="*/ 429470 w 8215058"/>
              <a:gd name="connsiteY565" fmla="*/ 2911223 h 2976941"/>
              <a:gd name="connsiteX566" fmla="*/ 354056 w 8215058"/>
              <a:gd name="connsiteY566" fmla="*/ 2976941 h 2976941"/>
              <a:gd name="connsiteX567" fmla="*/ 283763 w 8215058"/>
              <a:gd name="connsiteY567" fmla="*/ 2976941 h 2976941"/>
              <a:gd name="connsiteX568" fmla="*/ 400000 w 8215058"/>
              <a:gd name="connsiteY568" fmla="*/ 2875599 h 2976941"/>
              <a:gd name="connsiteX569" fmla="*/ 549763 w 8215058"/>
              <a:gd name="connsiteY569" fmla="*/ 2758669 h 2976941"/>
              <a:gd name="connsiteX570" fmla="*/ 1550777 w 8215058"/>
              <a:gd name="connsiteY570" fmla="*/ 1740482 h 2976941"/>
              <a:gd name="connsiteX571" fmla="*/ 1655248 w 8215058"/>
              <a:gd name="connsiteY571" fmla="*/ 1527842 h 2976941"/>
              <a:gd name="connsiteX572" fmla="*/ 1835407 w 8215058"/>
              <a:gd name="connsiteY572" fmla="*/ 1190166 h 2976941"/>
              <a:gd name="connsiteX573" fmla="*/ 2755954 w 8215058"/>
              <a:gd name="connsiteY573" fmla="*/ 980859 h 2976941"/>
              <a:gd name="connsiteX574" fmla="*/ 3224024 w 8215058"/>
              <a:gd name="connsiteY574" fmla="*/ 924825 h 2976941"/>
              <a:gd name="connsiteX575" fmla="*/ 3610460 w 8215058"/>
              <a:gd name="connsiteY575" fmla="*/ 849842 h 2976941"/>
              <a:gd name="connsiteX576" fmla="*/ 3617922 w 8215058"/>
              <a:gd name="connsiteY576" fmla="*/ 708259 h 2976941"/>
              <a:gd name="connsiteX577" fmla="*/ 3858011 w 8215058"/>
              <a:gd name="connsiteY577" fmla="*/ 797249 h 2976941"/>
              <a:gd name="connsiteX578" fmla="*/ 4012189 w 8215058"/>
              <a:gd name="connsiteY578" fmla="*/ 962435 h 2976941"/>
              <a:gd name="connsiteX579" fmla="*/ 4211690 w 8215058"/>
              <a:gd name="connsiteY579" fmla="*/ 1147239 h 2976941"/>
              <a:gd name="connsiteX580" fmla="*/ 4539838 w 8215058"/>
              <a:gd name="connsiteY580" fmla="*/ 1126360 h 2976941"/>
              <a:gd name="connsiteX581" fmla="*/ 4787335 w 8215058"/>
              <a:gd name="connsiteY581" fmla="*/ 1082852 h 2976941"/>
              <a:gd name="connsiteX582" fmla="*/ 5319572 w 8215058"/>
              <a:gd name="connsiteY582" fmla="*/ 1412460 h 2976941"/>
              <a:gd name="connsiteX583" fmla="*/ 5368751 w 8215058"/>
              <a:gd name="connsiteY583" fmla="*/ 1592320 h 2976941"/>
              <a:gd name="connsiteX584" fmla="*/ 5404972 w 8215058"/>
              <a:gd name="connsiteY584" fmla="*/ 1736716 h 2976941"/>
              <a:gd name="connsiteX585" fmla="*/ 6382381 w 8215058"/>
              <a:gd name="connsiteY585" fmla="*/ 2352306 h 2976941"/>
              <a:gd name="connsiteX586" fmla="*/ 7344765 w 8215058"/>
              <a:gd name="connsiteY586" fmla="*/ 2963801 h 2976941"/>
              <a:gd name="connsiteX587" fmla="*/ 7348114 w 8215058"/>
              <a:gd name="connsiteY587" fmla="*/ 2976941 h 2976941"/>
              <a:gd name="connsiteX588" fmla="*/ 7301309 w 8215058"/>
              <a:gd name="connsiteY588" fmla="*/ 2976941 h 2976941"/>
              <a:gd name="connsiteX589" fmla="*/ 7299981 w 8215058"/>
              <a:gd name="connsiteY589" fmla="*/ 2971757 h 2976941"/>
              <a:gd name="connsiteX590" fmla="*/ 6369913 w 8215058"/>
              <a:gd name="connsiteY590" fmla="*/ 2391104 h 2976941"/>
              <a:gd name="connsiteX591" fmla="*/ 5358289 w 8215058"/>
              <a:gd name="connsiteY591" fmla="*/ 1747023 h 2976941"/>
              <a:gd name="connsiteX592" fmla="*/ 5320605 w 8215058"/>
              <a:gd name="connsiteY592" fmla="*/ 1596642 h 2976941"/>
              <a:gd name="connsiteX593" fmla="*/ 5274769 w 8215058"/>
              <a:gd name="connsiteY593" fmla="*/ 1426637 h 2976941"/>
              <a:gd name="connsiteX594" fmla="*/ 5262649 w 8215058"/>
              <a:gd name="connsiteY594" fmla="*/ 1401804 h 2976941"/>
              <a:gd name="connsiteX595" fmla="*/ 4784155 w 8215058"/>
              <a:gd name="connsiteY595" fmla="*/ 1125803 h 2976941"/>
              <a:gd name="connsiteX596" fmla="*/ 4551420 w 8215058"/>
              <a:gd name="connsiteY596" fmla="*/ 1166879 h 2976941"/>
              <a:gd name="connsiteX597" fmla="*/ 4195146 w 8215058"/>
              <a:gd name="connsiteY597" fmla="*/ 1185606 h 2976941"/>
              <a:gd name="connsiteX598" fmla="*/ 3975807 w 8215058"/>
              <a:gd name="connsiteY598" fmla="*/ 985946 h 2976941"/>
              <a:gd name="connsiteX599" fmla="*/ 3831849 w 8215058"/>
              <a:gd name="connsiteY599" fmla="*/ 829766 h 2976941"/>
              <a:gd name="connsiteX600" fmla="*/ 3612158 w 8215058"/>
              <a:gd name="connsiteY600" fmla="*/ 749558 h 2976941"/>
              <a:gd name="connsiteX601" fmla="*/ 3230384 w 8215058"/>
              <a:gd name="connsiteY601" fmla="*/ 825472 h 2976941"/>
              <a:gd name="connsiteX602" fmla="*/ 2713573 w 8215058"/>
              <a:gd name="connsiteY602" fmla="*/ 885619 h 2976941"/>
              <a:gd name="connsiteX603" fmla="*/ 1807479 w 8215058"/>
              <a:gd name="connsiteY603" fmla="*/ 1087889 h 2976941"/>
              <a:gd name="connsiteX604" fmla="*/ 1623724 w 8215058"/>
              <a:gd name="connsiteY604" fmla="*/ 1433062 h 2976941"/>
              <a:gd name="connsiteX605" fmla="*/ 1513325 w 8215058"/>
              <a:gd name="connsiteY605" fmla="*/ 1658240 h 2976941"/>
              <a:gd name="connsiteX606" fmla="*/ 455571 w 8215058"/>
              <a:gd name="connsiteY606" fmla="*/ 2733490 h 2976941"/>
              <a:gd name="connsiteX607" fmla="*/ 299726 w 8215058"/>
              <a:gd name="connsiteY607" fmla="*/ 2854859 h 2976941"/>
              <a:gd name="connsiteX608" fmla="*/ 159425 w 8215058"/>
              <a:gd name="connsiteY608" fmla="*/ 2976941 h 2976941"/>
              <a:gd name="connsiteX609" fmla="*/ 87574 w 8215058"/>
              <a:gd name="connsiteY609" fmla="*/ 2976941 h 2976941"/>
              <a:gd name="connsiteX610" fmla="*/ 268503 w 8215058"/>
              <a:gd name="connsiteY610" fmla="*/ 2819597 h 2976941"/>
              <a:gd name="connsiteX611" fmla="*/ 424307 w 8215058"/>
              <a:gd name="connsiteY611" fmla="*/ 2698266 h 2976941"/>
              <a:gd name="connsiteX612" fmla="*/ 1469903 w 8215058"/>
              <a:gd name="connsiteY612" fmla="*/ 1637650 h 2976941"/>
              <a:gd name="connsiteX613" fmla="*/ 1578727 w 8215058"/>
              <a:gd name="connsiteY613" fmla="*/ 1415149 h 2976941"/>
              <a:gd name="connsiteX614" fmla="*/ 1766432 w 8215058"/>
              <a:gd name="connsiteY614" fmla="*/ 1063228 h 2976941"/>
              <a:gd name="connsiteX615" fmla="*/ 2725691 w 8215058"/>
              <a:gd name="connsiteY615" fmla="*/ 844118 h 2976941"/>
              <a:gd name="connsiteX616" fmla="*/ 3214913 w 8215058"/>
              <a:gd name="connsiteY616" fmla="*/ 785889 h 2976941"/>
              <a:gd name="connsiteX617" fmla="*/ 3617922 w 8215058"/>
              <a:gd name="connsiteY617" fmla="*/ 708259 h 2976941"/>
              <a:gd name="connsiteX618" fmla="*/ 3630815 w 8215058"/>
              <a:gd name="connsiteY618" fmla="*/ 568379 h 2976941"/>
              <a:gd name="connsiteX619" fmla="*/ 3880667 w 8215058"/>
              <a:gd name="connsiteY619" fmla="*/ 661163 h 2976941"/>
              <a:gd name="connsiteX620" fmla="*/ 4040742 w 8215058"/>
              <a:gd name="connsiteY620" fmla="*/ 833517 h 2976941"/>
              <a:gd name="connsiteX621" fmla="*/ 4249282 w 8215058"/>
              <a:gd name="connsiteY621" fmla="*/ 1026907 h 2976941"/>
              <a:gd name="connsiteX622" fmla="*/ 4589477 w 8215058"/>
              <a:gd name="connsiteY622" fmla="*/ 1004957 h 2976941"/>
              <a:gd name="connsiteX623" fmla="*/ 4845145 w 8215058"/>
              <a:gd name="connsiteY623" fmla="*/ 960366 h 2976941"/>
              <a:gd name="connsiteX624" fmla="*/ 5399512 w 8215058"/>
              <a:gd name="connsiteY624" fmla="*/ 1303638 h 2976941"/>
              <a:gd name="connsiteX625" fmla="*/ 5451331 w 8215058"/>
              <a:gd name="connsiteY625" fmla="*/ 1491851 h 2976941"/>
              <a:gd name="connsiteX626" fmla="*/ 5489031 w 8215058"/>
              <a:gd name="connsiteY626" fmla="*/ 1643228 h 2976941"/>
              <a:gd name="connsiteX627" fmla="*/ 6510361 w 8215058"/>
              <a:gd name="connsiteY627" fmla="*/ 2285428 h 2976941"/>
              <a:gd name="connsiteX628" fmla="*/ 7511511 w 8215058"/>
              <a:gd name="connsiteY628" fmla="*/ 2922121 h 2976941"/>
              <a:gd name="connsiteX629" fmla="*/ 7525474 w 8215058"/>
              <a:gd name="connsiteY629" fmla="*/ 2976941 h 2976941"/>
              <a:gd name="connsiteX630" fmla="*/ 7480503 w 8215058"/>
              <a:gd name="connsiteY630" fmla="*/ 2976941 h 2976941"/>
              <a:gd name="connsiteX631" fmla="*/ 7469925 w 8215058"/>
              <a:gd name="connsiteY631" fmla="*/ 2935241 h 2976941"/>
              <a:gd name="connsiteX632" fmla="*/ 6500755 w 8215058"/>
              <a:gd name="connsiteY632" fmla="*/ 2329083 h 2976941"/>
              <a:gd name="connsiteX633" fmla="*/ 5447509 w 8215058"/>
              <a:gd name="connsiteY633" fmla="*/ 1657210 h 2976941"/>
              <a:gd name="connsiteX634" fmla="*/ 5407967 w 8215058"/>
              <a:gd name="connsiteY634" fmla="*/ 1500058 h 2976941"/>
              <a:gd name="connsiteX635" fmla="*/ 5359732 w 8215058"/>
              <a:gd name="connsiteY635" fmla="*/ 1321158 h 2976941"/>
              <a:gd name="connsiteX636" fmla="*/ 5346826 w 8215058"/>
              <a:gd name="connsiteY636" fmla="*/ 1294745 h 2976941"/>
              <a:gd name="connsiteX637" fmla="*/ 4843858 w 8215058"/>
              <a:gd name="connsiteY637" fmla="*/ 1005232 h 2976941"/>
              <a:gd name="connsiteX638" fmla="*/ 4601401 w 8215058"/>
              <a:gd name="connsiteY638" fmla="*/ 1048180 h 2976941"/>
              <a:gd name="connsiteX639" fmla="*/ 4230793 w 8215058"/>
              <a:gd name="connsiteY639" fmla="*/ 1067218 h 2976941"/>
              <a:gd name="connsiteX640" fmla="*/ 4002797 w 8215058"/>
              <a:gd name="connsiteY640" fmla="*/ 858762 h 2976941"/>
              <a:gd name="connsiteX641" fmla="*/ 3852106 w 8215058"/>
              <a:gd name="connsiteY641" fmla="*/ 695751 h 2976941"/>
              <a:gd name="connsiteX642" fmla="*/ 3623693 w 8215058"/>
              <a:gd name="connsiteY642" fmla="*/ 611259 h 2976941"/>
              <a:gd name="connsiteX643" fmla="*/ 3224884 w 8215058"/>
              <a:gd name="connsiteY643" fmla="*/ 690142 h 2976941"/>
              <a:gd name="connsiteX644" fmla="*/ 2685961 w 8215058"/>
              <a:gd name="connsiteY644" fmla="*/ 750530 h 2976941"/>
              <a:gd name="connsiteX645" fmla="*/ 1739411 w 8215058"/>
              <a:gd name="connsiteY645" fmla="*/ 959067 h 2976941"/>
              <a:gd name="connsiteX646" fmla="*/ 1547733 w 8215058"/>
              <a:gd name="connsiteY646" fmla="*/ 1318694 h 2976941"/>
              <a:gd name="connsiteX647" fmla="*/ 1433131 w 8215058"/>
              <a:gd name="connsiteY647" fmla="*/ 1553119 h 2976941"/>
              <a:gd name="connsiteX648" fmla="*/ 330434 w 8215058"/>
              <a:gd name="connsiteY648" fmla="*/ 2672933 h 2976941"/>
              <a:gd name="connsiteX649" fmla="*/ 169121 w 8215058"/>
              <a:gd name="connsiteY649" fmla="*/ 2799867 h 2976941"/>
              <a:gd name="connsiteX650" fmla="*/ 0 w 8215058"/>
              <a:gd name="connsiteY650" fmla="*/ 2946693 h 2976941"/>
              <a:gd name="connsiteX651" fmla="*/ 0 w 8215058"/>
              <a:gd name="connsiteY651" fmla="*/ 2890609 h 2976941"/>
              <a:gd name="connsiteX652" fmla="*/ 140185 w 8215058"/>
              <a:gd name="connsiteY652" fmla="*/ 2769252 h 2976941"/>
              <a:gd name="connsiteX653" fmla="*/ 302258 w 8215058"/>
              <a:gd name="connsiteY653" fmla="*/ 2641977 h 2976941"/>
              <a:gd name="connsiteX654" fmla="*/ 1392396 w 8215058"/>
              <a:gd name="connsiteY654" fmla="*/ 1536947 h 2976941"/>
              <a:gd name="connsiteX655" fmla="*/ 1505804 w 8215058"/>
              <a:gd name="connsiteY655" fmla="*/ 1305068 h 2976941"/>
              <a:gd name="connsiteX656" fmla="*/ 1701431 w 8215058"/>
              <a:gd name="connsiteY656" fmla="*/ 938694 h 2976941"/>
              <a:gd name="connsiteX657" fmla="*/ 2701899 w 8215058"/>
              <a:gd name="connsiteY657" fmla="*/ 710958 h 2976941"/>
              <a:gd name="connsiteX658" fmla="*/ 3212491 w 8215058"/>
              <a:gd name="connsiteY658" fmla="*/ 650947 h 2976941"/>
              <a:gd name="connsiteX659" fmla="*/ 3630815 w 8215058"/>
              <a:gd name="connsiteY659" fmla="*/ 568379 h 2976941"/>
              <a:gd name="connsiteX660" fmla="*/ 3554689 w 8215058"/>
              <a:gd name="connsiteY660" fmla="*/ 425686 h 2976941"/>
              <a:gd name="connsiteX661" fmla="*/ 3901054 w 8215058"/>
              <a:gd name="connsiteY661" fmla="*/ 522748 h 2976941"/>
              <a:gd name="connsiteX662" fmla="*/ 4067288 w 8215058"/>
              <a:gd name="connsiteY662" fmla="*/ 702722 h 2976941"/>
              <a:gd name="connsiteX663" fmla="*/ 4284268 w 8215058"/>
              <a:gd name="connsiteY663" fmla="*/ 904493 h 2976941"/>
              <a:gd name="connsiteX664" fmla="*/ 4639783 w 8215058"/>
              <a:gd name="connsiteY664" fmla="*/ 883227 h 2976941"/>
              <a:gd name="connsiteX665" fmla="*/ 4906930 w 8215058"/>
              <a:gd name="connsiteY665" fmla="*/ 836398 h 2976941"/>
              <a:gd name="connsiteX666" fmla="*/ 5482251 w 8215058"/>
              <a:gd name="connsiteY666" fmla="*/ 1195866 h 2976941"/>
              <a:gd name="connsiteX667" fmla="*/ 5534956 w 8215058"/>
              <a:gd name="connsiteY667" fmla="*/ 1390849 h 2976941"/>
              <a:gd name="connsiteX668" fmla="*/ 5574335 w 8215058"/>
              <a:gd name="connsiteY668" fmla="*/ 1548623 h 2976941"/>
              <a:gd name="connsiteX669" fmla="*/ 6637672 w 8215058"/>
              <a:gd name="connsiteY669" fmla="*/ 2218419 h 2976941"/>
              <a:gd name="connsiteX670" fmla="*/ 7701057 w 8215058"/>
              <a:gd name="connsiteY670" fmla="*/ 2970437 h 2976941"/>
              <a:gd name="connsiteX671" fmla="*/ 7701926 w 8215058"/>
              <a:gd name="connsiteY671" fmla="*/ 2976941 h 2976941"/>
              <a:gd name="connsiteX672" fmla="*/ 7653648 w 8215058"/>
              <a:gd name="connsiteY672" fmla="*/ 2976941 h 2976941"/>
              <a:gd name="connsiteX673" fmla="*/ 7632514 w 8215058"/>
              <a:gd name="connsiteY673" fmla="*/ 2893048 h 2976941"/>
              <a:gd name="connsiteX674" fmla="*/ 6624381 w 8215058"/>
              <a:gd name="connsiteY674" fmla="*/ 2261469 h 2976941"/>
              <a:gd name="connsiteX675" fmla="*/ 5529179 w 8215058"/>
              <a:gd name="connsiteY675" fmla="*/ 1562050 h 2976941"/>
              <a:gd name="connsiteX676" fmla="*/ 5488101 w 8215058"/>
              <a:gd name="connsiteY676" fmla="*/ 1398831 h 2976941"/>
              <a:gd name="connsiteX677" fmla="*/ 5437817 w 8215058"/>
              <a:gd name="connsiteY677" fmla="*/ 1211788 h 2976941"/>
              <a:gd name="connsiteX678" fmla="*/ 5424164 w 8215058"/>
              <a:gd name="connsiteY678" fmla="*/ 1183837 h 2976941"/>
              <a:gd name="connsiteX679" fmla="*/ 4904077 w 8215058"/>
              <a:gd name="connsiteY679" fmla="*/ 883002 h 2976941"/>
              <a:gd name="connsiteX680" fmla="*/ 4654057 w 8215058"/>
              <a:gd name="connsiteY680" fmla="*/ 926290 h 2976941"/>
              <a:gd name="connsiteX681" fmla="*/ 4269250 w 8215058"/>
              <a:gd name="connsiteY681" fmla="*/ 945980 h 2976941"/>
              <a:gd name="connsiteX682" fmla="*/ 4032258 w 8215058"/>
              <a:gd name="connsiteY682" fmla="*/ 728978 h 2976941"/>
              <a:gd name="connsiteX683" fmla="*/ 3875632 w 8215058"/>
              <a:gd name="connsiteY683" fmla="*/ 558756 h 2976941"/>
              <a:gd name="connsiteX684" fmla="*/ 3636917 w 8215058"/>
              <a:gd name="connsiteY684" fmla="*/ 470785 h 2976941"/>
              <a:gd name="connsiteX685" fmla="*/ 3222208 w 8215058"/>
              <a:gd name="connsiteY685" fmla="*/ 552956 h 2976941"/>
              <a:gd name="connsiteX686" fmla="*/ 2661881 w 8215058"/>
              <a:gd name="connsiteY686" fmla="*/ 615083 h 2976941"/>
              <a:gd name="connsiteX687" fmla="*/ 1676671 w 8215058"/>
              <a:gd name="connsiteY687" fmla="*/ 831508 h 2976941"/>
              <a:gd name="connsiteX688" fmla="*/ 1477444 w 8215058"/>
              <a:gd name="connsiteY688" fmla="*/ 1205385 h 2976941"/>
              <a:gd name="connsiteX689" fmla="*/ 1357897 w 8215058"/>
              <a:gd name="connsiteY689" fmla="*/ 1449459 h 2976941"/>
              <a:gd name="connsiteX690" fmla="*/ 210460 w 8215058"/>
              <a:gd name="connsiteY690" fmla="*/ 2614187 h 2976941"/>
              <a:gd name="connsiteX691" fmla="*/ 42095 w 8215058"/>
              <a:gd name="connsiteY691" fmla="*/ 2744550 h 2976941"/>
              <a:gd name="connsiteX692" fmla="*/ 0 w 8215058"/>
              <a:gd name="connsiteY692" fmla="*/ 2779281 h 2976941"/>
              <a:gd name="connsiteX693" fmla="*/ 0 w 8215058"/>
              <a:gd name="connsiteY693" fmla="*/ 2718512 h 2976941"/>
              <a:gd name="connsiteX694" fmla="*/ 13006 w 8215058"/>
              <a:gd name="connsiteY694" fmla="*/ 2707783 h 2976941"/>
              <a:gd name="connsiteX695" fmla="*/ 181770 w 8215058"/>
              <a:gd name="connsiteY695" fmla="*/ 2577269 h 2976941"/>
              <a:gd name="connsiteX696" fmla="*/ 1316620 w 8215058"/>
              <a:gd name="connsiteY696" fmla="*/ 1427273 h 2976941"/>
              <a:gd name="connsiteX697" fmla="*/ 1434604 w 8215058"/>
              <a:gd name="connsiteY697" fmla="*/ 1185944 h 2976941"/>
              <a:gd name="connsiteX698" fmla="*/ 1635826 w 8215058"/>
              <a:gd name="connsiteY698" fmla="*/ 806265 h 2976941"/>
              <a:gd name="connsiteX699" fmla="*/ 2673630 w 8215058"/>
              <a:gd name="connsiteY699" fmla="*/ 571834 h 2976941"/>
              <a:gd name="connsiteX700" fmla="*/ 3205407 w 8215058"/>
              <a:gd name="connsiteY700" fmla="*/ 509675 h 2976941"/>
              <a:gd name="connsiteX701" fmla="*/ 3554689 w 8215058"/>
              <a:gd name="connsiteY701" fmla="*/ 425686 h 2976941"/>
              <a:gd name="connsiteX702" fmla="*/ 3563417 w 8215058"/>
              <a:gd name="connsiteY702" fmla="*/ 283592 h 2976941"/>
              <a:gd name="connsiteX703" fmla="*/ 3921912 w 8215058"/>
              <a:gd name="connsiteY703" fmla="*/ 384193 h 2976941"/>
              <a:gd name="connsiteX704" fmla="*/ 4094245 w 8215058"/>
              <a:gd name="connsiteY704" fmla="*/ 570751 h 2976941"/>
              <a:gd name="connsiteX705" fmla="*/ 4319843 w 8215058"/>
              <a:gd name="connsiteY705" fmla="*/ 781276 h 2976941"/>
              <a:gd name="connsiteX706" fmla="*/ 4689730 w 8215058"/>
              <a:gd name="connsiteY706" fmla="*/ 759740 h 2976941"/>
              <a:gd name="connsiteX707" fmla="*/ 4965430 w 8215058"/>
              <a:gd name="connsiteY707" fmla="*/ 711618 h 2976941"/>
              <a:gd name="connsiteX708" fmla="*/ 5563118 w 8215058"/>
              <a:gd name="connsiteY708" fmla="*/ 1084209 h 2976941"/>
              <a:gd name="connsiteX709" fmla="*/ 5617496 w 8215058"/>
              <a:gd name="connsiteY709" fmla="*/ 1287543 h 2976941"/>
              <a:gd name="connsiteX710" fmla="*/ 5658331 w 8215058"/>
              <a:gd name="connsiteY710" fmla="*/ 1451305 h 2976941"/>
              <a:gd name="connsiteX711" fmla="*/ 6763083 w 8215058"/>
              <a:gd name="connsiteY711" fmla="*/ 2148484 h 2976941"/>
              <a:gd name="connsiteX712" fmla="*/ 7866888 w 8215058"/>
              <a:gd name="connsiteY712" fmla="*/ 2929806 h 2976941"/>
              <a:gd name="connsiteX713" fmla="*/ 7873163 w 8215058"/>
              <a:gd name="connsiteY713" fmla="*/ 2976941 h 2976941"/>
              <a:gd name="connsiteX714" fmla="*/ 7828215 w 8215058"/>
              <a:gd name="connsiteY714" fmla="*/ 2976941 h 2976941"/>
              <a:gd name="connsiteX715" fmla="*/ 7823309 w 8215058"/>
              <a:gd name="connsiteY715" fmla="*/ 2939556 h 2976941"/>
              <a:gd name="connsiteX716" fmla="*/ 6753250 w 8215058"/>
              <a:gd name="connsiteY716" fmla="*/ 2194649 h 2976941"/>
              <a:gd name="connsiteX717" fmla="*/ 5615652 w 8215058"/>
              <a:gd name="connsiteY717" fmla="*/ 1468810 h 2976941"/>
              <a:gd name="connsiteX718" fmla="*/ 5572942 w 8215058"/>
              <a:gd name="connsiteY718" fmla="*/ 1297281 h 2976941"/>
              <a:gd name="connsiteX719" fmla="*/ 5520793 w 8215058"/>
              <a:gd name="connsiteY719" fmla="*/ 1102464 h 2976941"/>
              <a:gd name="connsiteX720" fmla="*/ 5506214 w 8215058"/>
              <a:gd name="connsiteY720" fmla="*/ 1072602 h 2976941"/>
              <a:gd name="connsiteX721" fmla="*/ 4966425 w 8215058"/>
              <a:gd name="connsiteY721" fmla="*/ 759192 h 2976941"/>
              <a:gd name="connsiteX722" fmla="*/ 4705497 w 8215058"/>
              <a:gd name="connsiteY722" fmla="*/ 805880 h 2976941"/>
              <a:gd name="connsiteX723" fmla="*/ 4305981 w 8215058"/>
              <a:gd name="connsiteY723" fmla="*/ 826089 h 2976941"/>
              <a:gd name="connsiteX724" fmla="*/ 4060506 w 8215058"/>
              <a:gd name="connsiteY724" fmla="*/ 600665 h 2976941"/>
              <a:gd name="connsiteX725" fmla="*/ 3897979 w 8215058"/>
              <a:gd name="connsiteY725" fmla="*/ 423277 h 2976941"/>
              <a:gd name="connsiteX726" fmla="*/ 3649627 w 8215058"/>
              <a:gd name="connsiteY726" fmla="*/ 330746 h 2976941"/>
              <a:gd name="connsiteX727" fmla="*/ 3217576 w 8215058"/>
              <a:gd name="connsiteY727" fmla="*/ 415706 h 2976941"/>
              <a:gd name="connsiteX728" fmla="*/ 2635919 w 8215058"/>
              <a:gd name="connsiteY728" fmla="*/ 479650 h 2976941"/>
              <a:gd name="connsiteX729" fmla="*/ 1611041 w 8215058"/>
              <a:gd name="connsiteY729" fmla="*/ 703925 h 2976941"/>
              <a:gd name="connsiteX730" fmla="*/ 1404836 w 8215058"/>
              <a:gd name="connsiteY730" fmla="*/ 1093211 h 2976941"/>
              <a:gd name="connsiteX731" fmla="*/ 1280539 w 8215058"/>
              <a:gd name="connsiteY731" fmla="*/ 1346358 h 2976941"/>
              <a:gd name="connsiteX732" fmla="*/ 87970 w 8215058"/>
              <a:gd name="connsiteY732" fmla="*/ 2554280 h 2976941"/>
              <a:gd name="connsiteX733" fmla="*/ 0 w 8215058"/>
              <a:gd name="connsiteY733" fmla="*/ 2621291 h 2976941"/>
              <a:gd name="connsiteX734" fmla="*/ 0 w 8215058"/>
              <a:gd name="connsiteY734" fmla="*/ 2563768 h 2976941"/>
              <a:gd name="connsiteX735" fmla="*/ 60423 w 8215058"/>
              <a:gd name="connsiteY735" fmla="*/ 2517741 h 2976941"/>
              <a:gd name="connsiteX736" fmla="*/ 1240237 w 8215058"/>
              <a:gd name="connsiteY736" fmla="*/ 1323237 h 2976941"/>
              <a:gd name="connsiteX737" fmla="*/ 1362203 w 8215058"/>
              <a:gd name="connsiteY737" fmla="*/ 1071240 h 2976941"/>
              <a:gd name="connsiteX738" fmla="*/ 1573124 w 8215058"/>
              <a:gd name="connsiteY738" fmla="*/ 675792 h 2976941"/>
              <a:gd name="connsiteX739" fmla="*/ 2650396 w 8215058"/>
              <a:gd name="connsiteY739" fmla="*/ 434095 h 2976941"/>
              <a:gd name="connsiteX740" fmla="*/ 3203543 w 8215058"/>
              <a:gd name="connsiteY740" fmla="*/ 370156 h 2976941"/>
              <a:gd name="connsiteX741" fmla="*/ 3563417 w 8215058"/>
              <a:gd name="connsiteY741" fmla="*/ 283592 h 2976941"/>
              <a:gd name="connsiteX742" fmla="*/ 3571875 w 8215058"/>
              <a:gd name="connsiteY742" fmla="*/ 143355 h 2976941"/>
              <a:gd name="connsiteX743" fmla="*/ 3944661 w 8215058"/>
              <a:gd name="connsiteY743" fmla="*/ 248487 h 2976941"/>
              <a:gd name="connsiteX744" fmla="*/ 4123131 w 8215058"/>
              <a:gd name="connsiteY744" fmla="*/ 441669 h 2976941"/>
              <a:gd name="connsiteX745" fmla="*/ 4357588 w 8215058"/>
              <a:gd name="connsiteY745" fmla="*/ 660410 h 2976941"/>
              <a:gd name="connsiteX746" fmla="*/ 4741634 w 8215058"/>
              <a:gd name="connsiteY746" fmla="*/ 638183 h 2976941"/>
              <a:gd name="connsiteX747" fmla="*/ 5027443 w 8215058"/>
              <a:gd name="connsiteY747" fmla="*/ 588985 h 2976941"/>
              <a:gd name="connsiteX748" fmla="*/ 5645744 w 8215058"/>
              <a:gd name="connsiteY748" fmla="*/ 973122 h 2976941"/>
              <a:gd name="connsiteX749" fmla="*/ 5700610 w 8215058"/>
              <a:gd name="connsiteY749" fmla="*/ 1184384 h 2976941"/>
              <a:gd name="connsiteX750" fmla="*/ 5742944 w 8215058"/>
              <a:gd name="connsiteY750" fmla="*/ 1356120 h 2976941"/>
              <a:gd name="connsiteX751" fmla="*/ 6890458 w 8215058"/>
              <a:gd name="connsiteY751" fmla="*/ 2079511 h 2976941"/>
              <a:gd name="connsiteX752" fmla="*/ 8036031 w 8215058"/>
              <a:gd name="connsiteY752" fmla="*/ 2890925 h 2976941"/>
              <a:gd name="connsiteX753" fmla="*/ 8047359 w 8215058"/>
              <a:gd name="connsiteY753" fmla="*/ 2976941 h 2976941"/>
              <a:gd name="connsiteX754" fmla="*/ 7998398 w 8215058"/>
              <a:gd name="connsiteY754" fmla="*/ 2976941 h 2976941"/>
              <a:gd name="connsiteX755" fmla="*/ 7988197 w 8215058"/>
              <a:gd name="connsiteY755" fmla="*/ 2899873 h 2976941"/>
              <a:gd name="connsiteX756" fmla="*/ 6878108 w 8215058"/>
              <a:gd name="connsiteY756" fmla="*/ 2125469 h 2976941"/>
              <a:gd name="connsiteX757" fmla="*/ 5698343 w 8215058"/>
              <a:gd name="connsiteY757" fmla="*/ 1369713 h 2976941"/>
              <a:gd name="connsiteX758" fmla="*/ 5654739 w 8215058"/>
              <a:gd name="connsiteY758" fmla="*/ 1193366 h 2976941"/>
              <a:gd name="connsiteX759" fmla="*/ 5600930 w 8215058"/>
              <a:gd name="connsiteY759" fmla="*/ 991199 h 2976941"/>
              <a:gd name="connsiteX760" fmla="*/ 5585571 w 8215058"/>
              <a:gd name="connsiteY760" fmla="*/ 959755 h 2976941"/>
              <a:gd name="connsiteX761" fmla="*/ 5024575 w 8215058"/>
              <a:gd name="connsiteY761" fmla="*/ 634592 h 2976941"/>
              <a:gd name="connsiteX762" fmla="*/ 4753183 w 8215058"/>
              <a:gd name="connsiteY762" fmla="*/ 681609 h 2976941"/>
              <a:gd name="connsiteX763" fmla="*/ 4339468 w 8215058"/>
              <a:gd name="connsiteY763" fmla="*/ 702466 h 2976941"/>
              <a:gd name="connsiteX764" fmla="*/ 4085377 w 8215058"/>
              <a:gd name="connsiteY764" fmla="*/ 468286 h 2976941"/>
              <a:gd name="connsiteX765" fmla="*/ 3917099 w 8215058"/>
              <a:gd name="connsiteY765" fmla="*/ 285070 h 2976941"/>
              <a:gd name="connsiteX766" fmla="*/ 3659318 w 8215058"/>
              <a:gd name="connsiteY766" fmla="*/ 189132 h 2976941"/>
              <a:gd name="connsiteX767" fmla="*/ 3209925 w 8215058"/>
              <a:gd name="connsiteY767" fmla="*/ 278087 h 2976941"/>
              <a:gd name="connsiteX768" fmla="*/ 2607078 w 8215058"/>
              <a:gd name="connsiteY768" fmla="*/ 344188 h 2976941"/>
              <a:gd name="connsiteX769" fmla="*/ 1542693 w 8215058"/>
              <a:gd name="connsiteY769" fmla="*/ 575687 h 2976941"/>
              <a:gd name="connsiteX770" fmla="*/ 1328035 w 8215058"/>
              <a:gd name="connsiteY770" fmla="*/ 978300 h 2976941"/>
              <a:gd name="connsiteX771" fmla="*/ 1199520 w 8215058"/>
              <a:gd name="connsiteY771" fmla="*/ 1241643 h 2976941"/>
              <a:gd name="connsiteX772" fmla="*/ 313243 w 8215058"/>
              <a:gd name="connsiteY772" fmla="*/ 2220151 h 2976941"/>
              <a:gd name="connsiteX773" fmla="*/ 0 w 8215058"/>
              <a:gd name="connsiteY773" fmla="*/ 2465470 h 2976941"/>
              <a:gd name="connsiteX774" fmla="*/ 0 w 8215058"/>
              <a:gd name="connsiteY774" fmla="*/ 2407120 h 2976941"/>
              <a:gd name="connsiteX775" fmla="*/ 283393 w 8215058"/>
              <a:gd name="connsiteY775" fmla="*/ 2185288 h 2976941"/>
              <a:gd name="connsiteX776" fmla="*/ 1160405 w 8215058"/>
              <a:gd name="connsiteY776" fmla="*/ 1218938 h 2976941"/>
              <a:gd name="connsiteX777" fmla="*/ 1287504 w 8215058"/>
              <a:gd name="connsiteY777" fmla="*/ 958665 h 2976941"/>
              <a:gd name="connsiteX778" fmla="*/ 1505761 w 8215058"/>
              <a:gd name="connsiteY778" fmla="*/ 548548 h 2976941"/>
              <a:gd name="connsiteX779" fmla="*/ 2622701 w 8215058"/>
              <a:gd name="connsiteY779" fmla="*/ 299006 h 2976941"/>
              <a:gd name="connsiteX780" fmla="*/ 3197038 w 8215058"/>
              <a:gd name="connsiteY780" fmla="*/ 232913 h 2976941"/>
              <a:gd name="connsiteX781" fmla="*/ 3571875 w 8215058"/>
              <a:gd name="connsiteY781" fmla="*/ 143355 h 2976941"/>
              <a:gd name="connsiteX782" fmla="*/ 3578895 w 8215058"/>
              <a:gd name="connsiteY782" fmla="*/ 1571 h 2976941"/>
              <a:gd name="connsiteX783" fmla="*/ 3964769 w 8215058"/>
              <a:gd name="connsiteY783" fmla="*/ 110727 h 2976941"/>
              <a:gd name="connsiteX784" fmla="*/ 4149567 w 8215058"/>
              <a:gd name="connsiteY784" fmla="*/ 311909 h 2976941"/>
              <a:gd name="connsiteX785" fmla="*/ 4392823 w 8215058"/>
              <a:gd name="connsiteY785" fmla="*/ 539775 h 2976941"/>
              <a:gd name="connsiteX786" fmla="*/ 4791441 w 8215058"/>
              <a:gd name="connsiteY786" fmla="*/ 516698 h 2976941"/>
              <a:gd name="connsiteX787" fmla="*/ 5086970 w 8215058"/>
              <a:gd name="connsiteY787" fmla="*/ 465629 h 2976941"/>
              <a:gd name="connsiteX788" fmla="*/ 5726464 w 8215058"/>
              <a:gd name="connsiteY788" fmla="*/ 865420 h 2976941"/>
              <a:gd name="connsiteX789" fmla="*/ 5784565 w 8215058"/>
              <a:gd name="connsiteY789" fmla="*/ 1083296 h 2976941"/>
              <a:gd name="connsiteX790" fmla="*/ 5827972 w 8215058"/>
              <a:gd name="connsiteY790" fmla="*/ 1260224 h 2976941"/>
              <a:gd name="connsiteX791" fmla="*/ 7017268 w 8215058"/>
              <a:gd name="connsiteY791" fmla="*/ 2012742 h 2976941"/>
              <a:gd name="connsiteX792" fmla="*/ 8200556 w 8215058"/>
              <a:gd name="connsiteY792" fmla="*/ 2851900 h 2976941"/>
              <a:gd name="connsiteX793" fmla="*/ 8214776 w 8215058"/>
              <a:gd name="connsiteY793" fmla="*/ 2959883 h 2976941"/>
              <a:gd name="connsiteX794" fmla="*/ 8215058 w 8215058"/>
              <a:gd name="connsiteY794" fmla="*/ 2976941 h 2976941"/>
              <a:gd name="connsiteX795" fmla="*/ 8167166 w 8215058"/>
              <a:gd name="connsiteY795" fmla="*/ 2976941 h 2976941"/>
              <a:gd name="connsiteX796" fmla="*/ 8166974 w 8215058"/>
              <a:gd name="connsiteY796" fmla="*/ 2963235 h 2976941"/>
              <a:gd name="connsiteX797" fmla="*/ 8153515 w 8215058"/>
              <a:gd name="connsiteY797" fmla="*/ 2859493 h 2976941"/>
              <a:gd name="connsiteX798" fmla="*/ 7002998 w 8215058"/>
              <a:gd name="connsiteY798" fmla="*/ 2056747 h 2976941"/>
              <a:gd name="connsiteX799" fmla="*/ 5782200 w 8215058"/>
              <a:gd name="connsiteY799" fmla="*/ 1274397 h 2976941"/>
              <a:gd name="connsiteX800" fmla="*/ 5736921 w 8215058"/>
              <a:gd name="connsiteY800" fmla="*/ 1091647 h 2976941"/>
              <a:gd name="connsiteX801" fmla="*/ 5682447 w 8215058"/>
              <a:gd name="connsiteY801" fmla="*/ 881176 h 2976941"/>
              <a:gd name="connsiteX802" fmla="*/ 5666307 w 8215058"/>
              <a:gd name="connsiteY802" fmla="*/ 848148 h 2976941"/>
              <a:gd name="connsiteX803" fmla="*/ 5084715 w 8215058"/>
              <a:gd name="connsiteY803" fmla="*/ 510493 h 2976941"/>
              <a:gd name="connsiteX804" fmla="*/ 4802400 w 8215058"/>
              <a:gd name="connsiteY804" fmla="*/ 559911 h 2976941"/>
              <a:gd name="connsiteX805" fmla="*/ 4373937 w 8215058"/>
              <a:gd name="connsiteY805" fmla="*/ 581245 h 2976941"/>
              <a:gd name="connsiteX806" fmla="*/ 4110434 w 8215058"/>
              <a:gd name="connsiteY806" fmla="*/ 338685 h 2976941"/>
              <a:gd name="connsiteX807" fmla="*/ 3935275 w 8215058"/>
              <a:gd name="connsiteY807" fmla="*/ 147297 h 2976941"/>
              <a:gd name="connsiteX808" fmla="*/ 3578792 w 8215058"/>
              <a:gd name="connsiteY808" fmla="*/ 46127 h 2976941"/>
              <a:gd name="connsiteX809" fmla="*/ 3205028 w 8215058"/>
              <a:gd name="connsiteY809" fmla="*/ 136657 h 2976941"/>
              <a:gd name="connsiteX810" fmla="*/ 2580440 w 8215058"/>
              <a:gd name="connsiteY810" fmla="*/ 204741 h 2976941"/>
              <a:gd name="connsiteX811" fmla="*/ 1476978 w 8215058"/>
              <a:gd name="connsiteY811" fmla="*/ 444294 h 2976941"/>
              <a:gd name="connsiteX812" fmla="*/ 1257492 w 8215058"/>
              <a:gd name="connsiteY812" fmla="*/ 862744 h 2976941"/>
              <a:gd name="connsiteX813" fmla="*/ 1124192 w 8215058"/>
              <a:gd name="connsiteY813" fmla="*/ 1135116 h 2976941"/>
              <a:gd name="connsiteX814" fmla="*/ 206505 w 8215058"/>
              <a:gd name="connsiteY814" fmla="*/ 2150058 h 2976941"/>
              <a:gd name="connsiteX815" fmla="*/ 0 w 8215058"/>
              <a:gd name="connsiteY815" fmla="*/ 2311631 h 2976941"/>
              <a:gd name="connsiteX816" fmla="*/ 0 w 8215058"/>
              <a:gd name="connsiteY816" fmla="*/ 2249556 h 2976941"/>
              <a:gd name="connsiteX817" fmla="*/ 171417 w 8215058"/>
              <a:gd name="connsiteY817" fmla="*/ 2115807 h 2976941"/>
              <a:gd name="connsiteX818" fmla="*/ 1080194 w 8215058"/>
              <a:gd name="connsiteY818" fmla="*/ 1114300 h 2976941"/>
              <a:gd name="connsiteX819" fmla="*/ 1211905 w 8215058"/>
              <a:gd name="connsiteY819" fmla="*/ 844623 h 2976941"/>
              <a:gd name="connsiteX820" fmla="*/ 1439251 w 8215058"/>
              <a:gd name="connsiteY820" fmla="*/ 419477 h 2976941"/>
              <a:gd name="connsiteX821" fmla="*/ 2596055 w 8215058"/>
              <a:gd name="connsiteY821" fmla="*/ 161511 h 2976941"/>
              <a:gd name="connsiteX822" fmla="*/ 3191345 w 8215058"/>
              <a:gd name="connsiteY822" fmla="*/ 93804 h 2976941"/>
              <a:gd name="connsiteX823" fmla="*/ 3578895 w 8215058"/>
              <a:gd name="connsiteY823" fmla="*/ 1571 h 29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</a:cxnLst>
            <a:rect l="l" t="t" r="r" b="b"/>
            <a:pathLst>
              <a:path w="8215058" h="2976941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sv-SE" noProof="0"/>
          </a:p>
        </p:txBody>
      </p:sp>
      <p:sp>
        <p:nvSpPr>
          <p:cNvPr id="128" name="Frihandsfigur: Figur 127">
            <a:extLst>
              <a:ext uri="{FF2B5EF4-FFF2-40B4-BE49-F238E27FC236}">
                <a16:creationId xmlns:a16="http://schemas.microsoft.com/office/drawing/2014/main" id="{481577F8-FE53-DA95-7560-BBD1178E2A05}"/>
              </a:ext>
            </a:extLst>
          </p:cNvPr>
          <p:cNvSpPr/>
          <p:nvPr userDrawn="1"/>
        </p:nvSpPr>
        <p:spPr>
          <a:xfrm>
            <a:off x="283764" y="4729548"/>
            <a:ext cx="6882625" cy="2128452"/>
          </a:xfrm>
          <a:custGeom>
            <a:avLst/>
            <a:gdLst>
              <a:gd name="connsiteX0" fmla="*/ 3127556 w 6882625"/>
              <a:gd name="connsiteY0" fmla="*/ 2113482 h 2128452"/>
              <a:gd name="connsiteX1" fmla="*/ 3184801 w 6882625"/>
              <a:gd name="connsiteY1" fmla="*/ 2115334 h 2128452"/>
              <a:gd name="connsiteX2" fmla="*/ 3218331 w 6882625"/>
              <a:gd name="connsiteY2" fmla="*/ 2128452 h 2128452"/>
              <a:gd name="connsiteX3" fmla="*/ 3063429 w 6882625"/>
              <a:gd name="connsiteY3" fmla="*/ 2128452 h 2128452"/>
              <a:gd name="connsiteX4" fmla="*/ 3071647 w 6882625"/>
              <a:gd name="connsiteY4" fmla="*/ 2125497 h 2128452"/>
              <a:gd name="connsiteX5" fmla="*/ 3127556 w 6882625"/>
              <a:gd name="connsiteY5" fmla="*/ 2113482 h 2128452"/>
              <a:gd name="connsiteX6" fmla="*/ 3135020 w 6882625"/>
              <a:gd name="connsiteY6" fmla="*/ 1976863 h 2128452"/>
              <a:gd name="connsiteX7" fmla="*/ 3261318 w 6882625"/>
              <a:gd name="connsiteY7" fmla="*/ 2005243 h 2128452"/>
              <a:gd name="connsiteX8" fmla="*/ 3322576 w 6882625"/>
              <a:gd name="connsiteY8" fmla="*/ 2062366 h 2128452"/>
              <a:gd name="connsiteX9" fmla="*/ 3391810 w 6882625"/>
              <a:gd name="connsiteY9" fmla="*/ 2118983 h 2128452"/>
              <a:gd name="connsiteX10" fmla="*/ 3503487 w 6882625"/>
              <a:gd name="connsiteY10" fmla="*/ 2108160 h 2128452"/>
              <a:gd name="connsiteX11" fmla="*/ 3598586 w 6882625"/>
              <a:gd name="connsiteY11" fmla="*/ 2090084 h 2128452"/>
              <a:gd name="connsiteX12" fmla="*/ 3721179 w 6882625"/>
              <a:gd name="connsiteY12" fmla="*/ 2118319 h 2128452"/>
              <a:gd name="connsiteX13" fmla="*/ 3734633 w 6882625"/>
              <a:gd name="connsiteY13" fmla="*/ 2128452 h 2128452"/>
              <a:gd name="connsiteX14" fmla="*/ 3327207 w 6882625"/>
              <a:gd name="connsiteY14" fmla="*/ 2128452 h 2128452"/>
              <a:gd name="connsiteX15" fmla="*/ 3289673 w 6882625"/>
              <a:gd name="connsiteY15" fmla="*/ 2090000 h 2128452"/>
              <a:gd name="connsiteX16" fmla="*/ 3238793 w 6882625"/>
              <a:gd name="connsiteY16" fmla="*/ 2041263 h 2128452"/>
              <a:gd name="connsiteX17" fmla="*/ 3137257 w 6882625"/>
              <a:gd name="connsiteY17" fmla="*/ 2021153 h 2128452"/>
              <a:gd name="connsiteX18" fmla="*/ 3029312 w 6882625"/>
              <a:gd name="connsiteY18" fmla="*/ 2051761 h 2128452"/>
              <a:gd name="connsiteX19" fmla="*/ 2831459 w 6882625"/>
              <a:gd name="connsiteY19" fmla="*/ 2081112 h 2128452"/>
              <a:gd name="connsiteX20" fmla="*/ 2547834 w 6882625"/>
              <a:gd name="connsiteY20" fmla="*/ 2122543 h 2128452"/>
              <a:gd name="connsiteX21" fmla="*/ 2543125 w 6882625"/>
              <a:gd name="connsiteY21" fmla="*/ 2128452 h 2128452"/>
              <a:gd name="connsiteX22" fmla="*/ 2485041 w 6882625"/>
              <a:gd name="connsiteY22" fmla="*/ 2128452 h 2128452"/>
              <a:gd name="connsiteX23" fmla="*/ 2519191 w 6882625"/>
              <a:gd name="connsiteY23" fmla="*/ 2086601 h 2128452"/>
              <a:gd name="connsiteX24" fmla="*/ 2843013 w 6882625"/>
              <a:gd name="connsiteY24" fmla="*/ 2036494 h 2128452"/>
              <a:gd name="connsiteX25" fmla="*/ 3011338 w 6882625"/>
              <a:gd name="connsiteY25" fmla="*/ 2011007 h 2128452"/>
              <a:gd name="connsiteX26" fmla="*/ 3135020 w 6882625"/>
              <a:gd name="connsiteY26" fmla="*/ 1976863 h 2128452"/>
              <a:gd name="connsiteX27" fmla="*/ 3142590 w 6882625"/>
              <a:gd name="connsiteY27" fmla="*/ 1835135 h 2128452"/>
              <a:gd name="connsiteX28" fmla="*/ 3281636 w 6882625"/>
              <a:gd name="connsiteY28" fmla="*/ 1867437 h 2128452"/>
              <a:gd name="connsiteX29" fmla="*/ 3348437 w 6882625"/>
              <a:gd name="connsiteY29" fmla="*/ 1930980 h 2128452"/>
              <a:gd name="connsiteX30" fmla="*/ 3428035 w 6882625"/>
              <a:gd name="connsiteY30" fmla="*/ 1994985 h 2128452"/>
              <a:gd name="connsiteX31" fmla="*/ 3553164 w 6882625"/>
              <a:gd name="connsiteY31" fmla="*/ 1981978 h 2128452"/>
              <a:gd name="connsiteX32" fmla="*/ 3658159 w 6882625"/>
              <a:gd name="connsiteY32" fmla="*/ 1962407 h 2128452"/>
              <a:gd name="connsiteX33" fmla="*/ 3793974 w 6882625"/>
              <a:gd name="connsiteY33" fmla="*/ 1995207 h 2128452"/>
              <a:gd name="connsiteX34" fmla="*/ 3891847 w 6882625"/>
              <a:gd name="connsiteY34" fmla="*/ 2094470 h 2128452"/>
              <a:gd name="connsiteX35" fmla="*/ 3902952 w 6882625"/>
              <a:gd name="connsiteY35" fmla="*/ 2128452 h 2128452"/>
              <a:gd name="connsiteX36" fmla="*/ 3852690 w 6882625"/>
              <a:gd name="connsiteY36" fmla="*/ 2128452 h 2128452"/>
              <a:gd name="connsiteX37" fmla="*/ 3848346 w 6882625"/>
              <a:gd name="connsiteY37" fmla="*/ 2115251 h 2128452"/>
              <a:gd name="connsiteX38" fmla="*/ 3769422 w 6882625"/>
              <a:gd name="connsiteY38" fmla="*/ 2036598 h 2128452"/>
              <a:gd name="connsiteX39" fmla="*/ 3660689 w 6882625"/>
              <a:gd name="connsiteY39" fmla="*/ 2011150 h 2128452"/>
              <a:gd name="connsiteX40" fmla="*/ 3567939 w 6882625"/>
              <a:gd name="connsiteY40" fmla="*/ 2029070 h 2128452"/>
              <a:gd name="connsiteX41" fmla="*/ 3413757 w 6882625"/>
              <a:gd name="connsiteY41" fmla="*/ 2039965 h 2128452"/>
              <a:gd name="connsiteX42" fmla="*/ 3315883 w 6882625"/>
              <a:gd name="connsiteY42" fmla="*/ 1961312 h 2128452"/>
              <a:gd name="connsiteX43" fmla="*/ 3258692 w 6882625"/>
              <a:gd name="connsiteY43" fmla="*/ 1905572 h 2128452"/>
              <a:gd name="connsiteX44" fmla="*/ 3143206 w 6882625"/>
              <a:gd name="connsiteY44" fmla="*/ 1882033 h 2128452"/>
              <a:gd name="connsiteX45" fmla="*/ 3021868 w 6882625"/>
              <a:gd name="connsiteY45" fmla="*/ 1915501 h 2128452"/>
              <a:gd name="connsiteX46" fmla="*/ 2802644 w 6882625"/>
              <a:gd name="connsiteY46" fmla="*/ 1946632 h 2128452"/>
              <a:gd name="connsiteX47" fmla="*/ 2445727 w 6882625"/>
              <a:gd name="connsiteY47" fmla="*/ 2039240 h 2128452"/>
              <a:gd name="connsiteX48" fmla="*/ 2398110 w 6882625"/>
              <a:gd name="connsiteY48" fmla="*/ 2128452 h 2128452"/>
              <a:gd name="connsiteX49" fmla="*/ 2343440 w 6882625"/>
              <a:gd name="connsiteY49" fmla="*/ 2128452 h 2128452"/>
              <a:gd name="connsiteX50" fmla="*/ 2406420 w 6882625"/>
              <a:gd name="connsiteY50" fmla="*/ 2013217 h 2128452"/>
              <a:gd name="connsiteX51" fmla="*/ 2813230 w 6882625"/>
              <a:gd name="connsiteY51" fmla="*/ 1902012 h 2128452"/>
              <a:gd name="connsiteX52" fmla="*/ 3005265 w 6882625"/>
              <a:gd name="connsiteY52" fmla="*/ 1871641 h 2128452"/>
              <a:gd name="connsiteX53" fmla="*/ 3142590 w 6882625"/>
              <a:gd name="connsiteY53" fmla="*/ 1835135 h 2128452"/>
              <a:gd name="connsiteX54" fmla="*/ 3151733 w 6882625"/>
              <a:gd name="connsiteY54" fmla="*/ 1691759 h 2128452"/>
              <a:gd name="connsiteX55" fmla="*/ 3303929 w 6882625"/>
              <a:gd name="connsiteY55" fmla="*/ 1728123 h 2128452"/>
              <a:gd name="connsiteX56" fmla="*/ 3376850 w 6882625"/>
              <a:gd name="connsiteY56" fmla="*/ 1799243 h 2128452"/>
              <a:gd name="connsiteX57" fmla="*/ 3466042 w 6882625"/>
              <a:gd name="connsiteY57" fmla="*/ 1874955 h 2128452"/>
              <a:gd name="connsiteX58" fmla="*/ 3605286 w 6882625"/>
              <a:gd name="connsiteY58" fmla="*/ 1863167 h 2128452"/>
              <a:gd name="connsiteX59" fmla="*/ 3720415 w 6882625"/>
              <a:gd name="connsiteY59" fmla="*/ 1841562 h 2128452"/>
              <a:gd name="connsiteX60" fmla="*/ 3869306 w 6882625"/>
              <a:gd name="connsiteY60" fmla="*/ 1877591 h 2128452"/>
              <a:gd name="connsiteX61" fmla="*/ 3975063 w 6882625"/>
              <a:gd name="connsiteY61" fmla="*/ 1987867 h 2128452"/>
              <a:gd name="connsiteX62" fmla="*/ 3999783 w 6882625"/>
              <a:gd name="connsiteY62" fmla="*/ 2067173 h 2128452"/>
              <a:gd name="connsiteX63" fmla="*/ 4017743 w 6882625"/>
              <a:gd name="connsiteY63" fmla="*/ 2127673 h 2128452"/>
              <a:gd name="connsiteX64" fmla="*/ 4018151 w 6882625"/>
              <a:gd name="connsiteY64" fmla="*/ 2128452 h 2128452"/>
              <a:gd name="connsiteX65" fmla="*/ 3974242 w 6882625"/>
              <a:gd name="connsiteY65" fmla="*/ 2128452 h 2128452"/>
              <a:gd name="connsiteX66" fmla="*/ 3959295 w 6882625"/>
              <a:gd name="connsiteY66" fmla="*/ 2078295 h 2128452"/>
              <a:gd name="connsiteX67" fmla="*/ 3936820 w 6882625"/>
              <a:gd name="connsiteY67" fmla="*/ 2006556 h 2128452"/>
              <a:gd name="connsiteX68" fmla="*/ 3935112 w 6882625"/>
              <a:gd name="connsiteY68" fmla="*/ 2003062 h 2128452"/>
              <a:gd name="connsiteX69" fmla="*/ 3846436 w 6882625"/>
              <a:gd name="connsiteY69" fmla="*/ 1915422 h 2128452"/>
              <a:gd name="connsiteX70" fmla="*/ 3724532 w 6882625"/>
              <a:gd name="connsiteY70" fmla="*/ 1887615 h 2128452"/>
              <a:gd name="connsiteX71" fmla="*/ 3621888 w 6882625"/>
              <a:gd name="connsiteY71" fmla="*/ 1907026 h 2128452"/>
              <a:gd name="connsiteX72" fmla="*/ 3453330 w 6882625"/>
              <a:gd name="connsiteY72" fmla="*/ 1918195 h 2128452"/>
              <a:gd name="connsiteX73" fmla="*/ 3346800 w 6882625"/>
              <a:gd name="connsiteY73" fmla="*/ 1830748 h 2128452"/>
              <a:gd name="connsiteX74" fmla="*/ 3283466 w 6882625"/>
              <a:gd name="connsiteY74" fmla="*/ 1768386 h 2128452"/>
              <a:gd name="connsiteX75" fmla="*/ 3156191 w 6882625"/>
              <a:gd name="connsiteY75" fmla="*/ 1740235 h 2128452"/>
              <a:gd name="connsiteX76" fmla="*/ 3021633 w 6882625"/>
              <a:gd name="connsiteY76" fmla="*/ 1776591 h 2128452"/>
              <a:gd name="connsiteX77" fmla="*/ 2781263 w 6882625"/>
              <a:gd name="connsiteY77" fmla="*/ 1809912 h 2128452"/>
              <a:gd name="connsiteX78" fmla="*/ 2384670 w 6882625"/>
              <a:gd name="connsiteY78" fmla="*/ 1910373 h 2128452"/>
              <a:gd name="connsiteX79" fmla="*/ 2299869 w 6882625"/>
              <a:gd name="connsiteY79" fmla="*/ 2067258 h 2128452"/>
              <a:gd name="connsiteX80" fmla="*/ 2269533 w 6882625"/>
              <a:gd name="connsiteY80" fmla="*/ 2128452 h 2128452"/>
              <a:gd name="connsiteX81" fmla="*/ 2212604 w 6882625"/>
              <a:gd name="connsiteY81" fmla="*/ 2128452 h 2128452"/>
              <a:gd name="connsiteX82" fmla="*/ 2252771 w 6882625"/>
              <a:gd name="connsiteY82" fmla="*/ 2045998 h 2128452"/>
              <a:gd name="connsiteX83" fmla="*/ 2341505 w 6882625"/>
              <a:gd name="connsiteY83" fmla="*/ 1882381 h 2128452"/>
              <a:gd name="connsiteX84" fmla="*/ 2788159 w 6882625"/>
              <a:gd name="connsiteY84" fmla="*/ 1763703 h 2128452"/>
              <a:gd name="connsiteX85" fmla="*/ 3001563 w 6882625"/>
              <a:gd name="connsiteY85" fmla="*/ 1731550 h 2128452"/>
              <a:gd name="connsiteX86" fmla="*/ 3151733 w 6882625"/>
              <a:gd name="connsiteY86" fmla="*/ 1691759 h 2128452"/>
              <a:gd name="connsiteX87" fmla="*/ 3198814 w 6882625"/>
              <a:gd name="connsiteY87" fmla="*/ 1547870 h 2128452"/>
              <a:gd name="connsiteX88" fmla="*/ 3322826 w 6882625"/>
              <a:gd name="connsiteY88" fmla="*/ 1589505 h 2128452"/>
              <a:gd name="connsiteX89" fmla="*/ 3402277 w 6882625"/>
              <a:gd name="connsiteY89" fmla="*/ 1668042 h 2128452"/>
              <a:gd name="connsiteX90" fmla="*/ 3497569 w 6882625"/>
              <a:gd name="connsiteY90" fmla="*/ 1750339 h 2128452"/>
              <a:gd name="connsiteX91" fmla="*/ 3652175 w 6882625"/>
              <a:gd name="connsiteY91" fmla="*/ 1737326 h 2128452"/>
              <a:gd name="connsiteX92" fmla="*/ 3777377 w 6882625"/>
              <a:gd name="connsiteY92" fmla="*/ 1714602 h 2128452"/>
              <a:gd name="connsiteX93" fmla="*/ 3936458 w 6882625"/>
              <a:gd name="connsiteY93" fmla="*/ 1753055 h 2128452"/>
              <a:gd name="connsiteX94" fmla="*/ 4050813 w 6882625"/>
              <a:gd name="connsiteY94" fmla="*/ 1869617 h 2128452"/>
              <a:gd name="connsiteX95" fmla="*/ 4054008 w 6882625"/>
              <a:gd name="connsiteY95" fmla="*/ 1876192 h 2128452"/>
              <a:gd name="connsiteX96" fmla="*/ 4081155 w 6882625"/>
              <a:gd name="connsiteY96" fmla="*/ 1963434 h 2128452"/>
              <a:gd name="connsiteX97" fmla="*/ 4100789 w 6882625"/>
              <a:gd name="connsiteY97" fmla="*/ 2030335 h 2128452"/>
              <a:gd name="connsiteX98" fmla="*/ 4132968 w 6882625"/>
              <a:gd name="connsiteY98" fmla="*/ 2092337 h 2128452"/>
              <a:gd name="connsiteX99" fmla="*/ 4163051 w 6882625"/>
              <a:gd name="connsiteY99" fmla="*/ 2128452 h 2128452"/>
              <a:gd name="connsiteX100" fmla="*/ 4103808 w 6882625"/>
              <a:gd name="connsiteY100" fmla="*/ 2128452 h 2128452"/>
              <a:gd name="connsiteX101" fmla="*/ 4094041 w 6882625"/>
              <a:gd name="connsiteY101" fmla="*/ 2116501 h 2128452"/>
              <a:gd name="connsiteX102" fmla="*/ 4058696 w 6882625"/>
              <a:gd name="connsiteY102" fmla="*/ 2047066 h 2128452"/>
              <a:gd name="connsiteX103" fmla="*/ 4037588 w 6882625"/>
              <a:gd name="connsiteY103" fmla="*/ 1974168 h 2128452"/>
              <a:gd name="connsiteX104" fmla="*/ 4013043 w 6882625"/>
              <a:gd name="connsiteY104" fmla="*/ 1895238 h 2128452"/>
              <a:gd name="connsiteX105" fmla="*/ 4010416 w 6882625"/>
              <a:gd name="connsiteY105" fmla="*/ 1889831 h 2128452"/>
              <a:gd name="connsiteX106" fmla="*/ 3913179 w 6882625"/>
              <a:gd name="connsiteY106" fmla="*/ 1793222 h 2128452"/>
              <a:gd name="connsiteX107" fmla="*/ 3779378 w 6882625"/>
              <a:gd name="connsiteY107" fmla="*/ 1762220 h 2128452"/>
              <a:gd name="connsiteX108" fmla="*/ 3666975 w 6882625"/>
              <a:gd name="connsiteY108" fmla="*/ 1783463 h 2128452"/>
              <a:gd name="connsiteX109" fmla="*/ 3483706 w 6882625"/>
              <a:gd name="connsiteY109" fmla="*/ 1795151 h 2128452"/>
              <a:gd name="connsiteX110" fmla="*/ 3367769 w 6882625"/>
              <a:gd name="connsiteY110" fmla="*/ 1699318 h 2128452"/>
              <a:gd name="connsiteX111" fmla="*/ 3298118 w 6882625"/>
              <a:gd name="connsiteY111" fmla="*/ 1629957 h 2128452"/>
              <a:gd name="connsiteX112" fmla="*/ 3159269 w 6882625"/>
              <a:gd name="connsiteY112" fmla="*/ 1597289 h 2128452"/>
              <a:gd name="connsiteX113" fmla="*/ 3011457 w 6882625"/>
              <a:gd name="connsiteY113" fmla="*/ 1636811 h 2128452"/>
              <a:gd name="connsiteX114" fmla="*/ 2749499 w 6882625"/>
              <a:gd name="connsiteY114" fmla="*/ 1671500 h 2128452"/>
              <a:gd name="connsiteX115" fmla="*/ 2314206 w 6882625"/>
              <a:gd name="connsiteY115" fmla="*/ 1779809 h 2128452"/>
              <a:gd name="connsiteX116" fmla="*/ 2221849 w 6882625"/>
              <a:gd name="connsiteY116" fmla="*/ 1950952 h 2128452"/>
              <a:gd name="connsiteX117" fmla="*/ 2166258 w 6882625"/>
              <a:gd name="connsiteY117" fmla="*/ 2062749 h 2128452"/>
              <a:gd name="connsiteX118" fmla="*/ 2122636 w 6882625"/>
              <a:gd name="connsiteY118" fmla="*/ 2128452 h 2128452"/>
              <a:gd name="connsiteX119" fmla="*/ 2063046 w 6882625"/>
              <a:gd name="connsiteY119" fmla="*/ 2128452 h 2128452"/>
              <a:gd name="connsiteX120" fmla="*/ 2123045 w 6882625"/>
              <a:gd name="connsiteY120" fmla="*/ 2039624 h 2128452"/>
              <a:gd name="connsiteX121" fmla="*/ 2177075 w 6882625"/>
              <a:gd name="connsiteY121" fmla="*/ 1930493 h 2128452"/>
              <a:gd name="connsiteX122" fmla="*/ 2273607 w 6882625"/>
              <a:gd name="connsiteY122" fmla="*/ 1752075 h 2128452"/>
              <a:gd name="connsiteX123" fmla="*/ 2759516 w 6882625"/>
              <a:gd name="connsiteY123" fmla="*/ 1625715 h 2128452"/>
              <a:gd name="connsiteX124" fmla="*/ 2994107 w 6882625"/>
              <a:gd name="connsiteY124" fmla="*/ 1591413 h 2128452"/>
              <a:gd name="connsiteX125" fmla="*/ 3198814 w 6882625"/>
              <a:gd name="connsiteY125" fmla="*/ 1547870 h 2128452"/>
              <a:gd name="connsiteX126" fmla="*/ 3214877 w 6882625"/>
              <a:gd name="connsiteY126" fmla="*/ 1408646 h 2128452"/>
              <a:gd name="connsiteX127" fmla="*/ 3348421 w 6882625"/>
              <a:gd name="connsiteY127" fmla="*/ 1453864 h 2128452"/>
              <a:gd name="connsiteX128" fmla="*/ 3434026 w 6882625"/>
              <a:gd name="connsiteY128" fmla="*/ 1540023 h 2128452"/>
              <a:gd name="connsiteX129" fmla="*/ 3538139 w 6882625"/>
              <a:gd name="connsiteY129" fmla="*/ 1630492 h 2128452"/>
              <a:gd name="connsiteX130" fmla="*/ 3707118 w 6882625"/>
              <a:gd name="connsiteY130" fmla="*/ 1617209 h 2128452"/>
              <a:gd name="connsiteX131" fmla="*/ 3840494 w 6882625"/>
              <a:gd name="connsiteY131" fmla="*/ 1593399 h 2128452"/>
              <a:gd name="connsiteX132" fmla="*/ 4014903 w 6882625"/>
              <a:gd name="connsiteY132" fmla="*/ 1637274 h 2128452"/>
              <a:gd name="connsiteX133" fmla="*/ 4137934 w 6882625"/>
              <a:gd name="connsiteY133" fmla="*/ 1767900 h 2128452"/>
              <a:gd name="connsiteX134" fmla="*/ 4166950 w 6882625"/>
              <a:gd name="connsiteY134" fmla="*/ 1862911 h 2128452"/>
              <a:gd name="connsiteX135" fmla="*/ 4187445 w 6882625"/>
              <a:gd name="connsiteY135" fmla="*/ 1936554 h 2128452"/>
              <a:gd name="connsiteX136" fmla="*/ 4327338 w 6882625"/>
              <a:gd name="connsiteY136" fmla="*/ 2108167 h 2128452"/>
              <a:gd name="connsiteX137" fmla="*/ 4362273 w 6882625"/>
              <a:gd name="connsiteY137" fmla="*/ 2128452 h 2128452"/>
              <a:gd name="connsiteX138" fmla="*/ 4279516 w 6882625"/>
              <a:gd name="connsiteY138" fmla="*/ 2128452 h 2128452"/>
              <a:gd name="connsiteX139" fmla="*/ 4234500 w 6882625"/>
              <a:gd name="connsiteY139" fmla="*/ 2090810 h 2128452"/>
              <a:gd name="connsiteX140" fmla="*/ 4145363 w 6882625"/>
              <a:gd name="connsiteY140" fmla="*/ 1952319 h 2128452"/>
              <a:gd name="connsiteX141" fmla="*/ 4122754 w 6882625"/>
              <a:gd name="connsiteY141" fmla="*/ 1873396 h 2128452"/>
              <a:gd name="connsiteX142" fmla="*/ 4096199 w 6882625"/>
              <a:gd name="connsiteY142" fmla="*/ 1786364 h 2128452"/>
              <a:gd name="connsiteX143" fmla="*/ 4092961 w 6882625"/>
              <a:gd name="connsiteY143" fmla="*/ 1779752 h 2128452"/>
              <a:gd name="connsiteX144" fmla="*/ 3987005 w 6882625"/>
              <a:gd name="connsiteY144" fmla="*/ 1673789 h 2128452"/>
              <a:gd name="connsiteX145" fmla="*/ 3840742 w 6882625"/>
              <a:gd name="connsiteY145" fmla="*/ 1639436 h 2128452"/>
              <a:gd name="connsiteX146" fmla="*/ 3718445 w 6882625"/>
              <a:gd name="connsiteY146" fmla="*/ 1662170 h 2128452"/>
              <a:gd name="connsiteX147" fmla="*/ 3520980 w 6882625"/>
              <a:gd name="connsiteY147" fmla="*/ 1674503 h 2128452"/>
              <a:gd name="connsiteX148" fmla="*/ 3396796 w 6882625"/>
              <a:gd name="connsiteY148" fmla="*/ 1569713 h 2128452"/>
              <a:gd name="connsiteX149" fmla="*/ 3321031 w 6882625"/>
              <a:gd name="connsiteY149" fmla="*/ 1492771 h 2128452"/>
              <a:gd name="connsiteX150" fmla="*/ 3169319 w 6882625"/>
              <a:gd name="connsiteY150" fmla="*/ 1458508 h 2128452"/>
              <a:gd name="connsiteX151" fmla="*/ 3008164 w 6882625"/>
              <a:gd name="connsiteY151" fmla="*/ 1501384 h 2128452"/>
              <a:gd name="connsiteX152" fmla="*/ 2725016 w 6882625"/>
              <a:gd name="connsiteY152" fmla="*/ 1538227 h 2128452"/>
              <a:gd name="connsiteX153" fmla="*/ 2250057 w 6882625"/>
              <a:gd name="connsiteY153" fmla="*/ 1654380 h 2128452"/>
              <a:gd name="connsiteX154" fmla="*/ 2147864 w 6882625"/>
              <a:gd name="connsiteY154" fmla="*/ 1840957 h 2128452"/>
              <a:gd name="connsiteX155" fmla="*/ 2087719 w 6882625"/>
              <a:gd name="connsiteY155" fmla="*/ 1962186 h 2128452"/>
              <a:gd name="connsiteX156" fmla="*/ 1975659 w 6882625"/>
              <a:gd name="connsiteY156" fmla="*/ 2128452 h 2128452"/>
              <a:gd name="connsiteX157" fmla="*/ 1915627 w 6882625"/>
              <a:gd name="connsiteY157" fmla="*/ 2128452 h 2128452"/>
              <a:gd name="connsiteX158" fmla="*/ 1939580 w 6882625"/>
              <a:gd name="connsiteY158" fmla="*/ 2102408 h 2128452"/>
              <a:gd name="connsiteX159" fmla="*/ 2050508 w 6882625"/>
              <a:gd name="connsiteY159" fmla="*/ 1938507 h 2128452"/>
              <a:gd name="connsiteX160" fmla="*/ 2109092 w 6882625"/>
              <a:gd name="connsiteY160" fmla="*/ 1819945 h 2128452"/>
              <a:gd name="connsiteX161" fmla="*/ 2212167 w 6882625"/>
              <a:gd name="connsiteY161" fmla="*/ 1625287 h 2128452"/>
              <a:gd name="connsiteX162" fmla="*/ 2737783 w 6882625"/>
              <a:gd name="connsiteY162" fmla="*/ 1491123 h 2128452"/>
              <a:gd name="connsiteX163" fmla="*/ 2993326 w 6882625"/>
              <a:gd name="connsiteY163" fmla="*/ 1455206 h 2128452"/>
              <a:gd name="connsiteX164" fmla="*/ 3214877 w 6882625"/>
              <a:gd name="connsiteY164" fmla="*/ 1408646 h 2128452"/>
              <a:gd name="connsiteX165" fmla="*/ 3223081 w 6882625"/>
              <a:gd name="connsiteY165" fmla="*/ 1270539 h 2128452"/>
              <a:gd name="connsiteX166" fmla="*/ 3366559 w 6882625"/>
              <a:gd name="connsiteY166" fmla="*/ 1319943 h 2128452"/>
              <a:gd name="connsiteX167" fmla="*/ 3460024 w 6882625"/>
              <a:gd name="connsiteY167" fmla="*/ 1412316 h 2128452"/>
              <a:gd name="connsiteX168" fmla="*/ 3572615 w 6882625"/>
              <a:gd name="connsiteY168" fmla="*/ 1511208 h 2128452"/>
              <a:gd name="connsiteX169" fmla="*/ 3755750 w 6882625"/>
              <a:gd name="connsiteY169" fmla="*/ 1497237 h 2128452"/>
              <a:gd name="connsiteX170" fmla="*/ 3900986 w 6882625"/>
              <a:gd name="connsiteY170" fmla="*/ 1470985 h 2128452"/>
              <a:gd name="connsiteX171" fmla="*/ 4088470 w 6882625"/>
              <a:gd name="connsiteY171" fmla="*/ 1518708 h 2128452"/>
              <a:gd name="connsiteX172" fmla="*/ 4219978 w 6882625"/>
              <a:gd name="connsiteY172" fmla="*/ 1659939 h 2128452"/>
              <a:gd name="connsiteX173" fmla="*/ 4250862 w 6882625"/>
              <a:gd name="connsiteY173" fmla="*/ 1762720 h 2128452"/>
              <a:gd name="connsiteX174" fmla="*/ 4272857 w 6882625"/>
              <a:gd name="connsiteY174" fmla="*/ 1842387 h 2128452"/>
              <a:gd name="connsiteX175" fmla="*/ 4494177 w 6882625"/>
              <a:gd name="connsiteY175" fmla="*/ 2070474 h 2128452"/>
              <a:gd name="connsiteX176" fmla="*/ 4644602 w 6882625"/>
              <a:gd name="connsiteY176" fmla="*/ 2128452 h 2128452"/>
              <a:gd name="connsiteX177" fmla="*/ 4507427 w 6882625"/>
              <a:gd name="connsiteY177" fmla="*/ 2128452 h 2128452"/>
              <a:gd name="connsiteX178" fmla="*/ 4464727 w 6882625"/>
              <a:gd name="connsiteY178" fmla="*/ 2109390 h 2128452"/>
              <a:gd name="connsiteX179" fmla="*/ 4228604 w 6882625"/>
              <a:gd name="connsiteY179" fmla="*/ 1858683 h 2128452"/>
              <a:gd name="connsiteX180" fmla="*/ 4205123 w 6882625"/>
              <a:gd name="connsiteY180" fmla="*/ 1773987 h 2128452"/>
              <a:gd name="connsiteX181" fmla="*/ 4177073 w 6882625"/>
              <a:gd name="connsiteY181" fmla="*/ 1678982 h 2128452"/>
              <a:gd name="connsiteX182" fmla="*/ 4173091 w 6882625"/>
              <a:gd name="connsiteY182" fmla="*/ 1670828 h 2128452"/>
              <a:gd name="connsiteX183" fmla="*/ 4058657 w 6882625"/>
              <a:gd name="connsiteY183" fmla="*/ 1554499 h 2128452"/>
              <a:gd name="connsiteX184" fmla="*/ 3899697 w 6882625"/>
              <a:gd name="connsiteY184" fmla="*/ 1515851 h 2128452"/>
              <a:gd name="connsiteX185" fmla="*/ 3766888 w 6882625"/>
              <a:gd name="connsiteY185" fmla="*/ 1540826 h 2128452"/>
              <a:gd name="connsiteX186" fmla="*/ 3554673 w 6882625"/>
              <a:gd name="connsiteY186" fmla="*/ 1553637 h 2128452"/>
              <a:gd name="connsiteX187" fmla="*/ 3422087 w 6882625"/>
              <a:gd name="connsiteY187" fmla="*/ 1440509 h 2128452"/>
              <a:gd name="connsiteX188" fmla="*/ 3342477 w 6882625"/>
              <a:gd name="connsiteY188" fmla="*/ 1355749 h 2128452"/>
              <a:gd name="connsiteX189" fmla="*/ 3218978 w 6882625"/>
              <a:gd name="connsiteY189" fmla="*/ 1314598 h 2128452"/>
              <a:gd name="connsiteX190" fmla="*/ 3002097 w 6882625"/>
              <a:gd name="connsiteY190" fmla="*/ 1361465 h 2128452"/>
              <a:gd name="connsiteX191" fmla="*/ 2697800 w 6882625"/>
              <a:gd name="connsiteY191" fmla="*/ 1400501 h 2128452"/>
              <a:gd name="connsiteX192" fmla="*/ 2183962 w 6882625"/>
              <a:gd name="connsiteY192" fmla="*/ 1524131 h 2128452"/>
              <a:gd name="connsiteX193" fmla="*/ 2076164 w 6882625"/>
              <a:gd name="connsiteY193" fmla="*/ 1723946 h 2128452"/>
              <a:gd name="connsiteX194" fmla="*/ 2011613 w 6882625"/>
              <a:gd name="connsiteY194" fmla="*/ 1855084 h 2128452"/>
              <a:gd name="connsiteX195" fmla="*/ 1888433 w 6882625"/>
              <a:gd name="connsiteY195" fmla="*/ 2036854 h 2128452"/>
              <a:gd name="connsiteX196" fmla="*/ 1804183 w 6882625"/>
              <a:gd name="connsiteY196" fmla="*/ 2128452 h 2128452"/>
              <a:gd name="connsiteX197" fmla="*/ 1741209 w 6882625"/>
              <a:gd name="connsiteY197" fmla="*/ 2128452 h 2128452"/>
              <a:gd name="connsiteX198" fmla="*/ 1848796 w 6882625"/>
              <a:gd name="connsiteY198" fmla="*/ 2011776 h 2128452"/>
              <a:gd name="connsiteX199" fmla="*/ 1968381 w 6882625"/>
              <a:gd name="connsiteY199" fmla="*/ 1834855 h 2128452"/>
              <a:gd name="connsiteX200" fmla="*/ 2032302 w 6882625"/>
              <a:gd name="connsiteY200" fmla="*/ 1707433 h 2128452"/>
              <a:gd name="connsiteX201" fmla="*/ 2143487 w 6882625"/>
              <a:gd name="connsiteY201" fmla="*/ 1500633 h 2128452"/>
              <a:gd name="connsiteX202" fmla="*/ 2708731 w 6882625"/>
              <a:gd name="connsiteY202" fmla="*/ 1358584 h 2128452"/>
              <a:gd name="connsiteX203" fmla="*/ 2985111 w 6882625"/>
              <a:gd name="connsiteY203" fmla="*/ 1319764 h 2128452"/>
              <a:gd name="connsiteX204" fmla="*/ 3223081 w 6882625"/>
              <a:gd name="connsiteY204" fmla="*/ 1270539 h 2128452"/>
              <a:gd name="connsiteX205" fmla="*/ 3236063 w 6882625"/>
              <a:gd name="connsiteY205" fmla="*/ 1128482 h 2128452"/>
              <a:gd name="connsiteX206" fmla="*/ 3389119 w 6882625"/>
              <a:gd name="connsiteY206" fmla="*/ 1182006 h 2128452"/>
              <a:gd name="connsiteX207" fmla="*/ 3486742 w 6882625"/>
              <a:gd name="connsiteY207" fmla="*/ 1282907 h 2128452"/>
              <a:gd name="connsiteX208" fmla="*/ 3607956 w 6882625"/>
              <a:gd name="connsiteY208" fmla="*/ 1390549 h 2128452"/>
              <a:gd name="connsiteX209" fmla="*/ 3805250 w 6882625"/>
              <a:gd name="connsiteY209" fmla="*/ 1375890 h 2128452"/>
              <a:gd name="connsiteX210" fmla="*/ 3960789 w 6882625"/>
              <a:gd name="connsiteY210" fmla="*/ 1347984 h 2128452"/>
              <a:gd name="connsiteX211" fmla="*/ 4161420 w 6882625"/>
              <a:gd name="connsiteY211" fmla="*/ 1399181 h 2128452"/>
              <a:gd name="connsiteX212" fmla="*/ 4301575 w 6882625"/>
              <a:gd name="connsiteY212" fmla="*/ 1550849 h 2128452"/>
              <a:gd name="connsiteX213" fmla="*/ 4334291 w 6882625"/>
              <a:gd name="connsiteY213" fmla="*/ 1661360 h 2128452"/>
              <a:gd name="connsiteX214" fmla="*/ 4357397 w 6882625"/>
              <a:gd name="connsiteY214" fmla="*/ 1746260 h 2128452"/>
              <a:gd name="connsiteX215" fmla="*/ 4959231 w 6882625"/>
              <a:gd name="connsiteY215" fmla="*/ 2113480 h 2128452"/>
              <a:gd name="connsiteX216" fmla="*/ 5013427 w 6882625"/>
              <a:gd name="connsiteY216" fmla="*/ 2128452 h 2128452"/>
              <a:gd name="connsiteX217" fmla="*/ 4837559 w 6882625"/>
              <a:gd name="connsiteY217" fmla="*/ 2128452 h 2128452"/>
              <a:gd name="connsiteX218" fmla="*/ 4749523 w 6882625"/>
              <a:gd name="connsiteY218" fmla="*/ 2104285 h 2128452"/>
              <a:gd name="connsiteX219" fmla="*/ 4313178 w 6882625"/>
              <a:gd name="connsiteY219" fmla="*/ 1762599 h 2128452"/>
              <a:gd name="connsiteX220" fmla="*/ 4288003 w 6882625"/>
              <a:gd name="connsiteY220" fmla="*/ 1670509 h 2128452"/>
              <a:gd name="connsiteX221" fmla="*/ 4257928 w 6882625"/>
              <a:gd name="connsiteY221" fmla="*/ 1568350 h 2128452"/>
              <a:gd name="connsiteX222" fmla="*/ 4253161 w 6882625"/>
              <a:gd name="connsiteY222" fmla="*/ 1558618 h 2128452"/>
              <a:gd name="connsiteX223" fmla="*/ 4130413 w 6882625"/>
              <a:gd name="connsiteY223" fmla="*/ 1434872 h 2128452"/>
              <a:gd name="connsiteX224" fmla="*/ 3960685 w 6882625"/>
              <a:gd name="connsiteY224" fmla="*/ 1393270 h 2128452"/>
              <a:gd name="connsiteX225" fmla="*/ 3817981 w 6882625"/>
              <a:gd name="connsiteY225" fmla="*/ 1419737 h 2128452"/>
              <a:gd name="connsiteX226" fmla="*/ 3591963 w 6882625"/>
              <a:gd name="connsiteY226" fmla="*/ 1433985 h 2128452"/>
              <a:gd name="connsiteX227" fmla="*/ 3450525 w 6882625"/>
              <a:gd name="connsiteY227" fmla="*/ 1310694 h 2128452"/>
              <a:gd name="connsiteX228" fmla="*/ 3361915 w 6882625"/>
              <a:gd name="connsiteY228" fmla="*/ 1219333 h 2128452"/>
              <a:gd name="connsiteX229" fmla="*/ 3228407 w 6882625"/>
              <a:gd name="connsiteY229" fmla="*/ 1174165 h 2128452"/>
              <a:gd name="connsiteX230" fmla="*/ 2995697 w 6882625"/>
              <a:gd name="connsiteY230" fmla="*/ 1223658 h 2128452"/>
              <a:gd name="connsiteX231" fmla="*/ 2670068 w 6882625"/>
              <a:gd name="connsiteY231" fmla="*/ 1264515 h 2128452"/>
              <a:gd name="connsiteX232" fmla="*/ 2116525 w 6882625"/>
              <a:gd name="connsiteY232" fmla="*/ 1395949 h 2128452"/>
              <a:gd name="connsiteX233" fmla="*/ 2001608 w 6882625"/>
              <a:gd name="connsiteY233" fmla="*/ 1610844 h 2128452"/>
              <a:gd name="connsiteX234" fmla="*/ 1932272 w 6882625"/>
              <a:gd name="connsiteY234" fmla="*/ 1751011 h 2128452"/>
              <a:gd name="connsiteX235" fmla="*/ 1640900 w 6882625"/>
              <a:gd name="connsiteY235" fmla="*/ 2119059 h 2128452"/>
              <a:gd name="connsiteX236" fmla="*/ 1630347 w 6882625"/>
              <a:gd name="connsiteY236" fmla="*/ 2128452 h 2128452"/>
              <a:gd name="connsiteX237" fmla="*/ 1564051 w 6882625"/>
              <a:gd name="connsiteY237" fmla="*/ 2128452 h 2128452"/>
              <a:gd name="connsiteX238" fmla="*/ 1607704 w 6882625"/>
              <a:gd name="connsiteY238" fmla="*/ 2089659 h 2128452"/>
              <a:gd name="connsiteX239" fmla="*/ 1893138 w 6882625"/>
              <a:gd name="connsiteY239" fmla="*/ 1730189 h 2128452"/>
              <a:gd name="connsiteX240" fmla="*/ 1961234 w 6882625"/>
              <a:gd name="connsiteY240" fmla="*/ 1592538 h 2128452"/>
              <a:gd name="connsiteX241" fmla="*/ 2080356 w 6882625"/>
              <a:gd name="connsiteY241" fmla="*/ 1371347 h 2128452"/>
              <a:gd name="connsiteX242" fmla="*/ 2683533 w 6882625"/>
              <a:gd name="connsiteY242" fmla="*/ 1220862 h 2128452"/>
              <a:gd name="connsiteX243" fmla="*/ 2981458 w 6882625"/>
              <a:gd name="connsiteY243" fmla="*/ 1180638 h 2128452"/>
              <a:gd name="connsiteX244" fmla="*/ 3236063 w 6882625"/>
              <a:gd name="connsiteY244" fmla="*/ 1128482 h 2128452"/>
              <a:gd name="connsiteX245" fmla="*/ 3248501 w 6882625"/>
              <a:gd name="connsiteY245" fmla="*/ 985876 h 2128452"/>
              <a:gd name="connsiteX246" fmla="*/ 3411980 w 6882625"/>
              <a:gd name="connsiteY246" fmla="*/ 1042847 h 2128452"/>
              <a:gd name="connsiteX247" fmla="*/ 3516329 w 6882625"/>
              <a:gd name="connsiteY247" fmla="*/ 1150587 h 2128452"/>
              <a:gd name="connsiteX248" fmla="*/ 3646200 w 6882625"/>
              <a:gd name="connsiteY248" fmla="*/ 1267024 h 2128452"/>
              <a:gd name="connsiteX249" fmla="*/ 3858067 w 6882625"/>
              <a:gd name="connsiteY249" fmla="*/ 1251512 h 2128452"/>
              <a:gd name="connsiteX250" fmla="*/ 4023509 w 6882625"/>
              <a:gd name="connsiteY250" fmla="*/ 1222105 h 2128452"/>
              <a:gd name="connsiteX251" fmla="*/ 4236860 w 6882625"/>
              <a:gd name="connsiteY251" fmla="*/ 1276641 h 2128452"/>
              <a:gd name="connsiteX252" fmla="*/ 4384699 w 6882625"/>
              <a:gd name="connsiteY252" fmla="*/ 1439049 h 2128452"/>
              <a:gd name="connsiteX253" fmla="*/ 4419245 w 6882625"/>
              <a:gd name="connsiteY253" fmla="*/ 1557289 h 2128452"/>
              <a:gd name="connsiteX254" fmla="*/ 4444223 w 6882625"/>
              <a:gd name="connsiteY254" fmla="*/ 1649959 h 2128452"/>
              <a:gd name="connsiteX255" fmla="*/ 5088044 w 6882625"/>
              <a:gd name="connsiteY255" fmla="*/ 2044748 h 2128452"/>
              <a:gd name="connsiteX256" fmla="*/ 5306046 w 6882625"/>
              <a:gd name="connsiteY256" fmla="*/ 2105458 h 2128452"/>
              <a:gd name="connsiteX257" fmla="*/ 5369507 w 6882625"/>
              <a:gd name="connsiteY257" fmla="*/ 2128452 h 2128452"/>
              <a:gd name="connsiteX258" fmla="*/ 5210172 w 6882625"/>
              <a:gd name="connsiteY258" fmla="*/ 2128452 h 2128452"/>
              <a:gd name="connsiteX259" fmla="*/ 5074907 w 6882625"/>
              <a:gd name="connsiteY259" fmla="*/ 2091086 h 2128452"/>
              <a:gd name="connsiteX260" fmla="*/ 4399194 w 6882625"/>
              <a:gd name="connsiteY260" fmla="*/ 1667618 h 2128452"/>
              <a:gd name="connsiteX261" fmla="*/ 4372341 w 6882625"/>
              <a:gd name="connsiteY261" fmla="*/ 1569131 h 2128452"/>
              <a:gd name="connsiteX262" fmla="*/ 4340429 w 6882625"/>
              <a:gd name="connsiteY262" fmla="*/ 1459248 h 2128452"/>
              <a:gd name="connsiteX263" fmla="*/ 4334741 w 6882625"/>
              <a:gd name="connsiteY263" fmla="*/ 1447598 h 2128452"/>
              <a:gd name="connsiteX264" fmla="*/ 4202968 w 6882625"/>
              <a:gd name="connsiteY264" fmla="*/ 1315024 h 2128452"/>
              <a:gd name="connsiteX265" fmla="*/ 4021023 w 6882625"/>
              <a:gd name="connsiteY265" fmla="*/ 1270454 h 2128452"/>
              <a:gd name="connsiteX266" fmla="*/ 3867813 w 6882625"/>
              <a:gd name="connsiteY266" fmla="*/ 1297214 h 2128452"/>
              <a:gd name="connsiteX267" fmla="*/ 3627070 w 6882625"/>
              <a:gd name="connsiteY267" fmla="*/ 1310984 h 2128452"/>
              <a:gd name="connsiteX268" fmla="*/ 3477202 w 6882625"/>
              <a:gd name="connsiteY268" fmla="*/ 1180311 h 2128452"/>
              <a:gd name="connsiteX269" fmla="*/ 3381249 w 6882625"/>
              <a:gd name="connsiteY269" fmla="*/ 1082860 h 2128452"/>
              <a:gd name="connsiteX270" fmla="*/ 3238734 w 6882625"/>
              <a:gd name="connsiteY270" fmla="*/ 1033560 h 2128452"/>
              <a:gd name="connsiteX271" fmla="*/ 2988898 w 6882625"/>
              <a:gd name="connsiteY271" fmla="*/ 1086077 h 2128452"/>
              <a:gd name="connsiteX272" fmla="*/ 2641665 w 6882625"/>
              <a:gd name="connsiteY272" fmla="*/ 1129250 h 2128452"/>
              <a:gd name="connsiteX273" fmla="*/ 2049284 w 6882625"/>
              <a:gd name="connsiteY273" fmla="*/ 1268200 h 2128452"/>
              <a:gd name="connsiteX274" fmla="*/ 1926383 w 6882625"/>
              <a:gd name="connsiteY274" fmla="*/ 1497531 h 2128452"/>
              <a:gd name="connsiteX275" fmla="*/ 1854092 w 6882625"/>
              <a:gd name="connsiteY275" fmla="*/ 1646366 h 2128452"/>
              <a:gd name="connsiteX276" fmla="*/ 1542835 w 6882625"/>
              <a:gd name="connsiteY276" fmla="*/ 2039026 h 2128452"/>
              <a:gd name="connsiteX277" fmla="*/ 1441982 w 6882625"/>
              <a:gd name="connsiteY277" fmla="*/ 2128452 h 2128452"/>
              <a:gd name="connsiteX278" fmla="*/ 1372964 w 6882625"/>
              <a:gd name="connsiteY278" fmla="*/ 2128452 h 2128452"/>
              <a:gd name="connsiteX279" fmla="*/ 1509701 w 6882625"/>
              <a:gd name="connsiteY279" fmla="*/ 2007320 h 2128452"/>
              <a:gd name="connsiteX280" fmla="*/ 1814557 w 6882625"/>
              <a:gd name="connsiteY280" fmla="*/ 1623832 h 2128452"/>
              <a:gd name="connsiteX281" fmla="*/ 1887610 w 6882625"/>
              <a:gd name="connsiteY281" fmla="*/ 1476519 h 2128452"/>
              <a:gd name="connsiteX282" fmla="*/ 2014072 w 6882625"/>
              <a:gd name="connsiteY282" fmla="*/ 1240657 h 2128452"/>
              <a:gd name="connsiteX283" fmla="*/ 2658277 w 6882625"/>
              <a:gd name="connsiteY283" fmla="*/ 1083121 h 2128452"/>
              <a:gd name="connsiteX284" fmla="*/ 2976185 w 6882625"/>
              <a:gd name="connsiteY284" fmla="*/ 1041279 h 2128452"/>
              <a:gd name="connsiteX285" fmla="*/ 3248501 w 6882625"/>
              <a:gd name="connsiteY285" fmla="*/ 985876 h 2128452"/>
              <a:gd name="connsiteX286" fmla="*/ 3258185 w 6882625"/>
              <a:gd name="connsiteY286" fmla="*/ 845653 h 2128452"/>
              <a:gd name="connsiteX287" fmla="*/ 3430515 w 6882625"/>
              <a:gd name="connsiteY287" fmla="*/ 907299 h 2128452"/>
              <a:gd name="connsiteX288" fmla="*/ 3540435 w 6882625"/>
              <a:gd name="connsiteY288" fmla="*/ 1020499 h 2128452"/>
              <a:gd name="connsiteX289" fmla="*/ 3679127 w 6882625"/>
              <a:gd name="connsiteY289" fmla="*/ 1145108 h 2128452"/>
              <a:gd name="connsiteX290" fmla="*/ 3905937 w 6882625"/>
              <a:gd name="connsiteY290" fmla="*/ 1130487 h 2128452"/>
              <a:gd name="connsiteX291" fmla="*/ 4081093 w 6882625"/>
              <a:gd name="connsiteY291" fmla="*/ 1099217 h 2128452"/>
              <a:gd name="connsiteX292" fmla="*/ 4307180 w 6882625"/>
              <a:gd name="connsiteY292" fmla="*/ 1157852 h 2128452"/>
              <a:gd name="connsiteX293" fmla="*/ 4464037 w 6882625"/>
              <a:gd name="connsiteY293" fmla="*/ 1330030 h 2128452"/>
              <a:gd name="connsiteX294" fmla="*/ 4500671 w 6882625"/>
              <a:gd name="connsiteY294" fmla="*/ 1456454 h 2128452"/>
              <a:gd name="connsiteX295" fmla="*/ 4526912 w 6882625"/>
              <a:gd name="connsiteY295" fmla="*/ 1555686 h 2128452"/>
              <a:gd name="connsiteX296" fmla="*/ 5213502 w 6882625"/>
              <a:gd name="connsiteY296" fmla="*/ 1977682 h 2128452"/>
              <a:gd name="connsiteX297" fmla="*/ 5554757 w 6882625"/>
              <a:gd name="connsiteY297" fmla="*/ 2081675 h 2128452"/>
              <a:gd name="connsiteX298" fmla="*/ 5652433 w 6882625"/>
              <a:gd name="connsiteY298" fmla="*/ 2128452 h 2128452"/>
              <a:gd name="connsiteX299" fmla="*/ 5546525 w 6882625"/>
              <a:gd name="connsiteY299" fmla="*/ 2128452 h 2128452"/>
              <a:gd name="connsiteX300" fmla="*/ 5532268 w 6882625"/>
              <a:gd name="connsiteY300" fmla="*/ 2121740 h 2128452"/>
              <a:gd name="connsiteX301" fmla="*/ 5199620 w 6882625"/>
              <a:gd name="connsiteY301" fmla="*/ 2021494 h 2128452"/>
              <a:gd name="connsiteX302" fmla="*/ 4481911 w 6882625"/>
              <a:gd name="connsiteY302" fmla="*/ 1570443 h 2128452"/>
              <a:gd name="connsiteX303" fmla="*/ 4453793 w 6882625"/>
              <a:gd name="connsiteY303" fmla="*/ 1465392 h 2128452"/>
              <a:gd name="connsiteX304" fmla="*/ 4420389 w 6882625"/>
              <a:gd name="connsiteY304" fmla="*/ 1347531 h 2128452"/>
              <a:gd name="connsiteX305" fmla="*/ 4413956 w 6882625"/>
              <a:gd name="connsiteY305" fmla="*/ 1334344 h 2128452"/>
              <a:gd name="connsiteX306" fmla="*/ 4273848 w 6882625"/>
              <a:gd name="connsiteY306" fmla="*/ 1192353 h 2128452"/>
              <a:gd name="connsiteX307" fmla="*/ 4079608 w 6882625"/>
              <a:gd name="connsiteY307" fmla="*/ 1144662 h 2128452"/>
              <a:gd name="connsiteX308" fmla="*/ 3917440 w 6882625"/>
              <a:gd name="connsiteY308" fmla="*/ 1175824 h 2128452"/>
              <a:gd name="connsiteX309" fmla="*/ 3662499 w 6882625"/>
              <a:gd name="connsiteY309" fmla="*/ 1190242 h 2128452"/>
              <a:gd name="connsiteX310" fmla="*/ 3504014 w 6882625"/>
              <a:gd name="connsiteY310" fmla="*/ 1050814 h 2128452"/>
              <a:gd name="connsiteX311" fmla="*/ 3403901 w 6882625"/>
              <a:gd name="connsiteY311" fmla="*/ 944837 h 2128452"/>
              <a:gd name="connsiteX312" fmla="*/ 3251728 w 6882625"/>
              <a:gd name="connsiteY312" fmla="*/ 891723 h 2128452"/>
              <a:gd name="connsiteX313" fmla="*/ 2985173 w 6882625"/>
              <a:gd name="connsiteY313" fmla="*/ 947488 h 2128452"/>
              <a:gd name="connsiteX314" fmla="*/ 2616950 w 6882625"/>
              <a:gd name="connsiteY314" fmla="*/ 992236 h 2128452"/>
              <a:gd name="connsiteX315" fmla="*/ 1984901 w 6882625"/>
              <a:gd name="connsiteY315" fmla="*/ 1139030 h 2128452"/>
              <a:gd name="connsiteX316" fmla="*/ 1854458 w 6882625"/>
              <a:gd name="connsiteY316" fmla="*/ 1382603 h 2128452"/>
              <a:gd name="connsiteX317" fmla="*/ 1776031 w 6882625"/>
              <a:gd name="connsiteY317" fmla="*/ 1541687 h 2128452"/>
              <a:gd name="connsiteX318" fmla="*/ 1444711 w 6882625"/>
              <a:gd name="connsiteY318" fmla="*/ 1959245 h 2128452"/>
              <a:gd name="connsiteX319" fmla="*/ 1253267 w 6882625"/>
              <a:gd name="connsiteY319" fmla="*/ 2128452 h 2128452"/>
              <a:gd name="connsiteX320" fmla="*/ 1177724 w 6882625"/>
              <a:gd name="connsiteY320" fmla="*/ 2128452 h 2128452"/>
              <a:gd name="connsiteX321" fmla="*/ 1211052 w 6882625"/>
              <a:gd name="connsiteY321" fmla="*/ 2101766 h 2128452"/>
              <a:gd name="connsiteX322" fmla="*/ 1734573 w 6882625"/>
              <a:gd name="connsiteY322" fmla="*/ 1518121 h 2128452"/>
              <a:gd name="connsiteX323" fmla="*/ 1811840 w 6882625"/>
              <a:gd name="connsiteY323" fmla="*/ 1361629 h 2128452"/>
              <a:gd name="connsiteX324" fmla="*/ 1946941 w 6882625"/>
              <a:gd name="connsiteY324" fmla="*/ 1112805 h 2128452"/>
              <a:gd name="connsiteX325" fmla="*/ 2630473 w 6882625"/>
              <a:gd name="connsiteY325" fmla="*/ 947671 h 2128452"/>
              <a:gd name="connsiteX326" fmla="*/ 2970506 w 6882625"/>
              <a:gd name="connsiteY326" fmla="*/ 903634 h 2128452"/>
              <a:gd name="connsiteX327" fmla="*/ 3258185 w 6882625"/>
              <a:gd name="connsiteY327" fmla="*/ 845653 h 2128452"/>
              <a:gd name="connsiteX328" fmla="*/ 3268924 w 6882625"/>
              <a:gd name="connsiteY328" fmla="*/ 703816 h 2128452"/>
              <a:gd name="connsiteX329" fmla="*/ 3450924 w 6882625"/>
              <a:gd name="connsiteY329" fmla="*/ 769407 h 2128452"/>
              <a:gd name="connsiteX330" fmla="*/ 3567946 w 6882625"/>
              <a:gd name="connsiteY330" fmla="*/ 891184 h 2128452"/>
              <a:gd name="connsiteX331" fmla="*/ 3715256 w 6882625"/>
              <a:gd name="connsiteY331" fmla="*/ 1024548 h 2128452"/>
              <a:gd name="connsiteX332" fmla="*/ 3955653 w 6882625"/>
              <a:gd name="connsiteY332" fmla="*/ 1008076 h 2128452"/>
              <a:gd name="connsiteX333" fmla="*/ 4141121 w 6882625"/>
              <a:gd name="connsiteY333" fmla="*/ 975144 h 2128452"/>
              <a:gd name="connsiteX334" fmla="*/ 4545280 w 6882625"/>
              <a:gd name="connsiteY334" fmla="*/ 1220659 h 2128452"/>
              <a:gd name="connsiteX335" fmla="*/ 4583353 w 6882625"/>
              <a:gd name="connsiteY335" fmla="*/ 1354023 h 2128452"/>
              <a:gd name="connsiteX336" fmla="*/ 4611248 w 6882625"/>
              <a:gd name="connsiteY336" fmla="*/ 1460609 h 2128452"/>
              <a:gd name="connsiteX337" fmla="*/ 5338863 w 6882625"/>
              <a:gd name="connsiteY337" fmla="*/ 1910181 h 2128452"/>
              <a:gd name="connsiteX338" fmla="*/ 5806880 w 6882625"/>
              <a:gd name="connsiteY338" fmla="*/ 2071481 h 2128452"/>
              <a:gd name="connsiteX339" fmla="*/ 5891875 w 6882625"/>
              <a:gd name="connsiteY339" fmla="*/ 2128452 h 2128452"/>
              <a:gd name="connsiteX340" fmla="*/ 5812992 w 6882625"/>
              <a:gd name="connsiteY340" fmla="*/ 2128452 h 2128452"/>
              <a:gd name="connsiteX341" fmla="*/ 5783709 w 6882625"/>
              <a:gd name="connsiteY341" fmla="*/ 2109013 h 2128452"/>
              <a:gd name="connsiteX342" fmla="*/ 5329443 w 6882625"/>
              <a:gd name="connsiteY342" fmla="*/ 1954216 h 2128452"/>
              <a:gd name="connsiteX343" fmla="*/ 4569739 w 6882625"/>
              <a:gd name="connsiteY343" fmla="*/ 1475590 h 2128452"/>
              <a:gd name="connsiteX344" fmla="*/ 4540362 w 6882625"/>
              <a:gd name="connsiteY344" fmla="*/ 1363971 h 2128452"/>
              <a:gd name="connsiteX345" fmla="*/ 4504143 w 6882625"/>
              <a:gd name="connsiteY345" fmla="*/ 1237381 h 2128452"/>
              <a:gd name="connsiteX346" fmla="*/ 4496924 w 6882625"/>
              <a:gd name="connsiteY346" fmla="*/ 1222616 h 2128452"/>
              <a:gd name="connsiteX347" fmla="*/ 4348380 w 6882625"/>
              <a:gd name="connsiteY347" fmla="*/ 1071307 h 2128452"/>
              <a:gd name="connsiteX348" fmla="*/ 4141984 w 6882625"/>
              <a:gd name="connsiteY348" fmla="*/ 1020435 h 2128452"/>
              <a:gd name="connsiteX349" fmla="*/ 3969139 w 6882625"/>
              <a:gd name="connsiteY349" fmla="*/ 1051510 h 2128452"/>
              <a:gd name="connsiteX350" fmla="*/ 3699624 w 6882625"/>
              <a:gd name="connsiteY350" fmla="*/ 1066781 h 2128452"/>
              <a:gd name="connsiteX351" fmla="*/ 3531112 w 6882625"/>
              <a:gd name="connsiteY351" fmla="*/ 919716 h 2128452"/>
              <a:gd name="connsiteX352" fmla="*/ 3423755 w 6882625"/>
              <a:gd name="connsiteY352" fmla="*/ 806778 h 2128452"/>
              <a:gd name="connsiteX353" fmla="*/ 3262385 w 6882625"/>
              <a:gd name="connsiteY353" fmla="*/ 750000 h 2128452"/>
              <a:gd name="connsiteX354" fmla="*/ 2979190 w 6882625"/>
              <a:gd name="connsiteY354" fmla="*/ 808034 h 2128452"/>
              <a:gd name="connsiteX355" fmla="*/ 2589051 w 6882625"/>
              <a:gd name="connsiteY355" fmla="*/ 854389 h 2128452"/>
              <a:gd name="connsiteX356" fmla="*/ 1918083 w 6882625"/>
              <a:gd name="connsiteY356" fmla="*/ 1008620 h 2128452"/>
              <a:gd name="connsiteX357" fmla="*/ 1780499 w 6882625"/>
              <a:gd name="connsiteY357" fmla="*/ 1268228 h 2128452"/>
              <a:gd name="connsiteX358" fmla="*/ 1697463 w 6882625"/>
              <a:gd name="connsiteY358" fmla="*/ 1436717 h 2128452"/>
              <a:gd name="connsiteX359" fmla="*/ 1132725 w 6882625"/>
              <a:gd name="connsiteY359" fmla="*/ 2067494 h 2128452"/>
              <a:gd name="connsiteX360" fmla="*/ 1056356 w 6882625"/>
              <a:gd name="connsiteY360" fmla="*/ 2128452 h 2128452"/>
              <a:gd name="connsiteX361" fmla="*/ 983508 w 6882625"/>
              <a:gd name="connsiteY361" fmla="*/ 2128452 h 2128452"/>
              <a:gd name="connsiteX362" fmla="*/ 1100213 w 6882625"/>
              <a:gd name="connsiteY362" fmla="*/ 2035478 h 2128452"/>
              <a:gd name="connsiteX363" fmla="*/ 1656174 w 6882625"/>
              <a:gd name="connsiteY363" fmla="*/ 1416487 h 2128452"/>
              <a:gd name="connsiteX364" fmla="*/ 1737240 w 6882625"/>
              <a:gd name="connsiteY364" fmla="*/ 1250903 h 2128452"/>
              <a:gd name="connsiteX365" fmla="*/ 1879516 w 6882625"/>
              <a:gd name="connsiteY365" fmla="*/ 986088 h 2128452"/>
              <a:gd name="connsiteX366" fmla="*/ 2602308 w 6882625"/>
              <a:gd name="connsiteY366" fmla="*/ 813270 h 2128452"/>
              <a:gd name="connsiteX367" fmla="*/ 2965899 w 6882625"/>
              <a:gd name="connsiteY367" fmla="*/ 765970 h 2128452"/>
              <a:gd name="connsiteX368" fmla="*/ 3268924 w 6882625"/>
              <a:gd name="connsiteY368" fmla="*/ 703816 h 2128452"/>
              <a:gd name="connsiteX369" fmla="*/ 3280986 w 6882625"/>
              <a:gd name="connsiteY369" fmla="*/ 563341 h 2128452"/>
              <a:gd name="connsiteX370" fmla="*/ 3472747 w 6882625"/>
              <a:gd name="connsiteY370" fmla="*/ 632722 h 2128452"/>
              <a:gd name="connsiteX371" fmla="*/ 3595884 w 6882625"/>
              <a:gd name="connsiteY371" fmla="*/ 762081 h 2128452"/>
              <a:gd name="connsiteX372" fmla="*/ 3752053 w 6882625"/>
              <a:gd name="connsiteY372" fmla="*/ 903656 h 2128452"/>
              <a:gd name="connsiteX373" fmla="*/ 4007200 w 6882625"/>
              <a:gd name="connsiteY373" fmla="*/ 886708 h 2128452"/>
              <a:gd name="connsiteX374" fmla="*/ 4202014 w 6882625"/>
              <a:gd name="connsiteY374" fmla="*/ 852111 h 2128452"/>
              <a:gd name="connsiteX375" fmla="*/ 4627510 w 6882625"/>
              <a:gd name="connsiteY375" fmla="*/ 1111661 h 2128452"/>
              <a:gd name="connsiteX376" fmla="*/ 4667453 w 6882625"/>
              <a:gd name="connsiteY376" fmla="*/ 1252796 h 2128452"/>
              <a:gd name="connsiteX377" fmla="*/ 4696631 w 6882625"/>
              <a:gd name="connsiteY377" fmla="*/ 1364994 h 2128452"/>
              <a:gd name="connsiteX378" fmla="*/ 5466252 w 6882625"/>
              <a:gd name="connsiteY378" fmla="*/ 1842153 h 2128452"/>
              <a:gd name="connsiteX379" fmla="*/ 6060509 w 6882625"/>
              <a:gd name="connsiteY379" fmla="*/ 2080051 h 2128452"/>
              <a:gd name="connsiteX380" fmla="*/ 6109029 w 6882625"/>
              <a:gd name="connsiteY380" fmla="*/ 2128452 h 2128452"/>
              <a:gd name="connsiteX381" fmla="*/ 6042837 w 6882625"/>
              <a:gd name="connsiteY381" fmla="*/ 2128452 h 2128452"/>
              <a:gd name="connsiteX382" fmla="*/ 6026554 w 6882625"/>
              <a:gd name="connsiteY382" fmla="*/ 2112329 h 2128452"/>
              <a:gd name="connsiteX383" fmla="*/ 5452763 w 6882625"/>
              <a:gd name="connsiteY383" fmla="*/ 1885782 h 2128452"/>
              <a:gd name="connsiteX384" fmla="*/ 4651078 w 6882625"/>
              <a:gd name="connsiteY384" fmla="*/ 1379581 h 2128452"/>
              <a:gd name="connsiteX385" fmla="*/ 4620201 w 6882625"/>
              <a:gd name="connsiteY385" fmla="*/ 1261937 h 2128452"/>
              <a:gd name="connsiteX386" fmla="*/ 4582675 w 6882625"/>
              <a:gd name="connsiteY386" fmla="*/ 1128745 h 2128452"/>
              <a:gd name="connsiteX387" fmla="*/ 4574715 w 6882625"/>
              <a:gd name="connsiteY387" fmla="*/ 1112439 h 2128452"/>
              <a:gd name="connsiteX388" fmla="*/ 4417606 w 6882625"/>
              <a:gd name="connsiteY388" fmla="*/ 952090 h 2128452"/>
              <a:gd name="connsiteX389" fmla="*/ 4199179 w 6882625"/>
              <a:gd name="connsiteY389" fmla="*/ 897763 h 2128452"/>
              <a:gd name="connsiteX390" fmla="*/ 4016576 w 6882625"/>
              <a:gd name="connsiteY390" fmla="*/ 930665 h 2128452"/>
              <a:gd name="connsiteX391" fmla="*/ 3733895 w 6882625"/>
              <a:gd name="connsiteY391" fmla="*/ 945672 h 2128452"/>
              <a:gd name="connsiteX392" fmla="*/ 3558678 w 6882625"/>
              <a:gd name="connsiteY392" fmla="*/ 790816 h 2128452"/>
              <a:gd name="connsiteX393" fmla="*/ 3445384 w 6882625"/>
              <a:gd name="connsiteY393" fmla="*/ 670669 h 2128452"/>
              <a:gd name="connsiteX394" fmla="*/ 3274229 w 6882625"/>
              <a:gd name="connsiteY394" fmla="*/ 608732 h 2128452"/>
              <a:gd name="connsiteX395" fmla="*/ 2974816 w 6882625"/>
              <a:gd name="connsiteY395" fmla="*/ 671156 h 2128452"/>
              <a:gd name="connsiteX396" fmla="*/ 2563527 w 6882625"/>
              <a:gd name="connsiteY396" fmla="*/ 719705 h 2128452"/>
              <a:gd name="connsiteX397" fmla="*/ 1853067 w 6882625"/>
              <a:gd name="connsiteY397" fmla="*/ 882157 h 2128452"/>
              <a:gd name="connsiteX398" fmla="*/ 1707190 w 6882625"/>
              <a:gd name="connsiteY398" fmla="*/ 1154475 h 2128452"/>
              <a:gd name="connsiteX399" fmla="*/ 1619825 w 6882625"/>
              <a:gd name="connsiteY399" fmla="*/ 1332798 h 2128452"/>
              <a:gd name="connsiteX400" fmla="*/ 1022980 w 6882625"/>
              <a:gd name="connsiteY400" fmla="*/ 1997890 h 2128452"/>
              <a:gd name="connsiteX401" fmla="*/ 858904 w 6882625"/>
              <a:gd name="connsiteY401" fmla="*/ 2128452 h 2128452"/>
              <a:gd name="connsiteX402" fmla="*/ 784573 w 6882625"/>
              <a:gd name="connsiteY402" fmla="*/ 2128452 h 2128452"/>
              <a:gd name="connsiteX403" fmla="*/ 991879 w 6882625"/>
              <a:gd name="connsiteY403" fmla="*/ 1963469 h 2128452"/>
              <a:gd name="connsiteX404" fmla="*/ 1579698 w 6882625"/>
              <a:gd name="connsiteY404" fmla="*/ 1310054 h 2128452"/>
              <a:gd name="connsiteX405" fmla="*/ 1665696 w 6882625"/>
              <a:gd name="connsiteY405" fmla="*/ 1134832 h 2128452"/>
              <a:gd name="connsiteX406" fmla="*/ 1815343 w 6882625"/>
              <a:gd name="connsiteY406" fmla="*/ 855392 h 2128452"/>
              <a:gd name="connsiteX407" fmla="*/ 2577607 w 6882625"/>
              <a:gd name="connsiteY407" fmla="*/ 675307 h 2128452"/>
              <a:gd name="connsiteX408" fmla="*/ 2960386 w 6882625"/>
              <a:gd name="connsiteY408" fmla="*/ 626764 h 2128452"/>
              <a:gd name="connsiteX409" fmla="*/ 3280986 w 6882625"/>
              <a:gd name="connsiteY409" fmla="*/ 563341 h 2128452"/>
              <a:gd name="connsiteX410" fmla="*/ 3291342 w 6882625"/>
              <a:gd name="connsiteY410" fmla="*/ 423142 h 2128452"/>
              <a:gd name="connsiteX411" fmla="*/ 3492606 w 6882625"/>
              <a:gd name="connsiteY411" fmla="*/ 496057 h 2128452"/>
              <a:gd name="connsiteX412" fmla="*/ 3621867 w 6882625"/>
              <a:gd name="connsiteY412" fmla="*/ 631044 h 2128452"/>
              <a:gd name="connsiteX413" fmla="*/ 3786653 w 6882625"/>
              <a:gd name="connsiteY413" fmla="*/ 781376 h 2128452"/>
              <a:gd name="connsiteX414" fmla="*/ 4055356 w 6882625"/>
              <a:gd name="connsiteY414" fmla="*/ 767428 h 2128452"/>
              <a:gd name="connsiteX415" fmla="*/ 4261070 w 6882625"/>
              <a:gd name="connsiteY415" fmla="*/ 731385 h 2128452"/>
              <a:gd name="connsiteX416" fmla="*/ 4707763 w 6882625"/>
              <a:gd name="connsiteY416" fmla="*/ 1004640 h 2128452"/>
              <a:gd name="connsiteX417" fmla="*/ 4750361 w 6882625"/>
              <a:gd name="connsiteY417" fmla="*/ 1150223 h 2128452"/>
              <a:gd name="connsiteX418" fmla="*/ 4780838 w 6882625"/>
              <a:gd name="connsiteY418" fmla="*/ 1269030 h 2128452"/>
              <a:gd name="connsiteX419" fmla="*/ 5592444 w 6882625"/>
              <a:gd name="connsiteY419" fmla="*/ 1773760 h 2128452"/>
              <a:gd name="connsiteX420" fmla="*/ 6305303 w 6882625"/>
              <a:gd name="connsiteY420" fmla="*/ 2112382 h 2128452"/>
              <a:gd name="connsiteX421" fmla="*/ 6315278 w 6882625"/>
              <a:gd name="connsiteY421" fmla="*/ 2128452 h 2128452"/>
              <a:gd name="connsiteX422" fmla="*/ 6255663 w 6882625"/>
              <a:gd name="connsiteY422" fmla="*/ 2128452 h 2128452"/>
              <a:gd name="connsiteX423" fmla="*/ 6185218 w 6882625"/>
              <a:gd name="connsiteY423" fmla="*/ 2058544 h 2128452"/>
              <a:gd name="connsiteX424" fmla="*/ 5579697 w 6882625"/>
              <a:gd name="connsiteY424" fmla="*/ 1819904 h 2128452"/>
              <a:gd name="connsiteX425" fmla="*/ 4738384 w 6882625"/>
              <a:gd name="connsiteY425" fmla="*/ 1284996 h 2128452"/>
              <a:gd name="connsiteX426" fmla="*/ 4706026 w 6882625"/>
              <a:gd name="connsiteY426" fmla="*/ 1160375 h 2128452"/>
              <a:gd name="connsiteX427" fmla="*/ 4666848 w 6882625"/>
              <a:gd name="connsiteY427" fmla="*/ 1019827 h 2128452"/>
              <a:gd name="connsiteX428" fmla="*/ 4657923 w 6882625"/>
              <a:gd name="connsiteY428" fmla="*/ 1001568 h 2128452"/>
              <a:gd name="connsiteX429" fmla="*/ 4491704 w 6882625"/>
              <a:gd name="connsiteY429" fmla="*/ 830836 h 2128452"/>
              <a:gd name="connsiteX430" fmla="*/ 4260008 w 6882625"/>
              <a:gd name="connsiteY430" fmla="*/ 772768 h 2128452"/>
              <a:gd name="connsiteX431" fmla="*/ 4067546 w 6882625"/>
              <a:gd name="connsiteY431" fmla="*/ 807205 h 2128452"/>
              <a:gd name="connsiteX432" fmla="*/ 3769126 w 6882625"/>
              <a:gd name="connsiteY432" fmla="*/ 823642 h 2128452"/>
              <a:gd name="connsiteX433" fmla="*/ 3584504 w 6882625"/>
              <a:gd name="connsiteY433" fmla="*/ 658453 h 2128452"/>
              <a:gd name="connsiteX434" fmla="*/ 3465270 w 6882625"/>
              <a:gd name="connsiteY434" fmla="*/ 531100 h 2128452"/>
              <a:gd name="connsiteX435" fmla="*/ 3284484 w 6882625"/>
              <a:gd name="connsiteY435" fmla="*/ 466166 h 2128452"/>
              <a:gd name="connsiteX436" fmla="*/ 2968154 w 6882625"/>
              <a:gd name="connsiteY436" fmla="*/ 530642 h 2128452"/>
              <a:gd name="connsiteX437" fmla="*/ 2536048 w 6882625"/>
              <a:gd name="connsiteY437" fmla="*/ 581141 h 2128452"/>
              <a:gd name="connsiteX438" fmla="*/ 1786298 w 6882625"/>
              <a:gd name="connsiteY438" fmla="*/ 751231 h 2128452"/>
              <a:gd name="connsiteX439" fmla="*/ 1633091 w 6882625"/>
              <a:gd name="connsiteY439" fmla="*/ 1038212 h 2128452"/>
              <a:gd name="connsiteX440" fmla="*/ 1541705 w 6882625"/>
              <a:gd name="connsiteY440" fmla="*/ 1227164 h 2128452"/>
              <a:gd name="connsiteX441" fmla="*/ 663873 w 6882625"/>
              <a:gd name="connsiteY441" fmla="*/ 2124553 h 2128452"/>
              <a:gd name="connsiteX442" fmla="*/ 658886 w 6882625"/>
              <a:gd name="connsiteY442" fmla="*/ 2128452 h 2128452"/>
              <a:gd name="connsiteX443" fmla="*/ 584836 w 6882625"/>
              <a:gd name="connsiteY443" fmla="*/ 2128452 h 2128452"/>
              <a:gd name="connsiteX444" fmla="*/ 634955 w 6882625"/>
              <a:gd name="connsiteY444" fmla="*/ 2089100 h 2128452"/>
              <a:gd name="connsiteX445" fmla="*/ 1500627 w 6882625"/>
              <a:gd name="connsiteY445" fmla="*/ 1206343 h 2128452"/>
              <a:gd name="connsiteX446" fmla="*/ 1591188 w 6882625"/>
              <a:gd name="connsiteY446" fmla="*/ 1021683 h 2128452"/>
              <a:gd name="connsiteX447" fmla="*/ 1748171 w 6882625"/>
              <a:gd name="connsiteY447" fmla="*/ 727577 h 2128452"/>
              <a:gd name="connsiteX448" fmla="*/ 2550098 w 6882625"/>
              <a:gd name="connsiteY448" fmla="*/ 539650 h 2128452"/>
              <a:gd name="connsiteX449" fmla="*/ 2954246 w 6882625"/>
              <a:gd name="connsiteY449" fmla="*/ 489328 h 2128452"/>
              <a:gd name="connsiteX450" fmla="*/ 3291342 w 6882625"/>
              <a:gd name="connsiteY450" fmla="*/ 423142 h 2128452"/>
              <a:gd name="connsiteX451" fmla="*/ 3302237 w 6882625"/>
              <a:gd name="connsiteY451" fmla="*/ 282046 h 2128452"/>
              <a:gd name="connsiteX452" fmla="*/ 3513549 w 6882625"/>
              <a:gd name="connsiteY452" fmla="*/ 359362 h 2128452"/>
              <a:gd name="connsiteX453" fmla="*/ 3648904 w 6882625"/>
              <a:gd name="connsiteY453" fmla="*/ 502884 h 2128452"/>
              <a:gd name="connsiteX454" fmla="*/ 3823138 w 6882625"/>
              <a:gd name="connsiteY454" fmla="*/ 661640 h 2128452"/>
              <a:gd name="connsiteX455" fmla="*/ 4107017 w 6882625"/>
              <a:gd name="connsiteY455" fmla="*/ 643151 h 2128452"/>
              <a:gd name="connsiteX456" fmla="*/ 4322038 w 6882625"/>
              <a:gd name="connsiteY456" fmla="*/ 605399 h 2128452"/>
              <a:gd name="connsiteX457" fmla="*/ 4790108 w 6882625"/>
              <a:gd name="connsiteY457" fmla="*/ 892732 h 2128452"/>
              <a:gd name="connsiteX458" fmla="*/ 4833756 w 6882625"/>
              <a:gd name="connsiteY458" fmla="*/ 1049363 h 2128452"/>
              <a:gd name="connsiteX459" fmla="*/ 4865912 w 6882625"/>
              <a:gd name="connsiteY459" fmla="*/ 1174567 h 2128452"/>
              <a:gd name="connsiteX460" fmla="*/ 5719502 w 6882625"/>
              <a:gd name="connsiteY460" fmla="*/ 1706868 h 2128452"/>
              <a:gd name="connsiteX461" fmla="*/ 6467247 w 6882625"/>
              <a:gd name="connsiteY461" fmla="*/ 2060976 h 2128452"/>
              <a:gd name="connsiteX462" fmla="*/ 6508960 w 6882625"/>
              <a:gd name="connsiteY462" fmla="*/ 2128452 h 2128452"/>
              <a:gd name="connsiteX463" fmla="*/ 6453434 w 6882625"/>
              <a:gd name="connsiteY463" fmla="*/ 2128452 h 2128452"/>
              <a:gd name="connsiteX464" fmla="*/ 6429171 w 6882625"/>
              <a:gd name="connsiteY464" fmla="*/ 2089321 h 2128452"/>
              <a:gd name="connsiteX465" fmla="*/ 5707154 w 6882625"/>
              <a:gd name="connsiteY465" fmla="*/ 1751858 h 2128452"/>
              <a:gd name="connsiteX466" fmla="*/ 4821478 w 6882625"/>
              <a:gd name="connsiteY466" fmla="*/ 1190488 h 2128452"/>
              <a:gd name="connsiteX467" fmla="*/ 4787861 w 6882625"/>
              <a:gd name="connsiteY467" fmla="*/ 1059300 h 2128452"/>
              <a:gd name="connsiteX468" fmla="*/ 4746853 w 6882625"/>
              <a:gd name="connsiteY468" fmla="*/ 911023 h 2128452"/>
              <a:gd name="connsiteX469" fmla="*/ 4737142 w 6882625"/>
              <a:gd name="connsiteY469" fmla="*/ 891186 h 2128452"/>
              <a:gd name="connsiteX470" fmla="*/ 4562852 w 6882625"/>
              <a:gd name="connsiteY470" fmla="*/ 712963 h 2128452"/>
              <a:gd name="connsiteX471" fmla="*/ 4320564 w 6882625"/>
              <a:gd name="connsiteY471" fmla="*/ 651845 h 2128452"/>
              <a:gd name="connsiteX472" fmla="*/ 4117971 w 6882625"/>
              <a:gd name="connsiteY472" fmla="*/ 688313 h 2128452"/>
              <a:gd name="connsiteX473" fmla="*/ 3805575 w 6882625"/>
              <a:gd name="connsiteY473" fmla="*/ 703863 h 2128452"/>
              <a:gd name="connsiteX474" fmla="*/ 3612331 w 6882625"/>
              <a:gd name="connsiteY474" fmla="*/ 529922 h 2128452"/>
              <a:gd name="connsiteX475" fmla="*/ 3484801 w 6882625"/>
              <a:gd name="connsiteY475" fmla="*/ 397472 h 2128452"/>
              <a:gd name="connsiteX476" fmla="*/ 3294498 w 6882625"/>
              <a:gd name="connsiteY476" fmla="*/ 328638 h 2128452"/>
              <a:gd name="connsiteX477" fmla="*/ 2961887 w 6882625"/>
              <a:gd name="connsiteY477" fmla="*/ 395663 h 2128452"/>
              <a:gd name="connsiteX478" fmla="*/ 2508217 w 6882625"/>
              <a:gd name="connsiteY478" fmla="*/ 448518 h 2128452"/>
              <a:gd name="connsiteX479" fmla="*/ 1719211 w 6882625"/>
              <a:gd name="connsiteY479" fmla="*/ 626290 h 2128452"/>
              <a:gd name="connsiteX480" fmla="*/ 1559255 w 6882625"/>
              <a:gd name="connsiteY480" fmla="*/ 925197 h 2128452"/>
              <a:gd name="connsiteX481" fmla="*/ 1462143 w 6882625"/>
              <a:gd name="connsiteY481" fmla="*/ 1122215 h 2128452"/>
              <a:gd name="connsiteX482" fmla="*/ 539369 w 6882625"/>
              <a:gd name="connsiteY482" fmla="*/ 2064171 h 2128452"/>
              <a:gd name="connsiteX483" fmla="*/ 457311 w 6882625"/>
              <a:gd name="connsiteY483" fmla="*/ 2128452 h 2128452"/>
              <a:gd name="connsiteX484" fmla="*/ 383011 w 6882625"/>
              <a:gd name="connsiteY484" fmla="*/ 2128452 h 2128452"/>
              <a:gd name="connsiteX485" fmla="*/ 511862 w 6882625"/>
              <a:gd name="connsiteY485" fmla="*/ 2027594 h 2128452"/>
              <a:gd name="connsiteX486" fmla="*/ 1422970 w 6882625"/>
              <a:gd name="connsiteY486" fmla="*/ 1101432 h 2128452"/>
              <a:gd name="connsiteX487" fmla="*/ 1518126 w 6882625"/>
              <a:gd name="connsiteY487" fmla="*/ 907304 h 2128452"/>
              <a:gd name="connsiteX488" fmla="*/ 1682281 w 6882625"/>
              <a:gd name="connsiteY488" fmla="*/ 599154 h 2128452"/>
              <a:gd name="connsiteX489" fmla="*/ 2523459 w 6882625"/>
              <a:gd name="connsiteY489" fmla="*/ 403548 h 2128452"/>
              <a:gd name="connsiteX490" fmla="*/ 2948801 w 6882625"/>
              <a:gd name="connsiteY490" fmla="*/ 351067 h 2128452"/>
              <a:gd name="connsiteX491" fmla="*/ 3302237 w 6882625"/>
              <a:gd name="connsiteY491" fmla="*/ 282046 h 2128452"/>
              <a:gd name="connsiteX492" fmla="*/ 3315847 w 6882625"/>
              <a:gd name="connsiteY492" fmla="*/ 138813 h 2128452"/>
              <a:gd name="connsiteX493" fmla="*/ 3536879 w 6882625"/>
              <a:gd name="connsiteY493" fmla="*/ 220065 h 2128452"/>
              <a:gd name="connsiteX494" fmla="*/ 3678175 w 6882625"/>
              <a:gd name="connsiteY494" fmla="*/ 370792 h 2128452"/>
              <a:gd name="connsiteX495" fmla="*/ 3860614 w 6882625"/>
              <a:gd name="connsiteY495" fmla="*/ 538465 h 2128452"/>
              <a:gd name="connsiteX496" fmla="*/ 4158689 w 6882625"/>
              <a:gd name="connsiteY496" fmla="*/ 519327 h 2128452"/>
              <a:gd name="connsiteX497" fmla="*/ 4381645 w 6882625"/>
              <a:gd name="connsiteY497" fmla="*/ 481034 h 2128452"/>
              <a:gd name="connsiteX498" fmla="*/ 4871131 w 6882625"/>
              <a:gd name="connsiteY498" fmla="*/ 782484 h 2128452"/>
              <a:gd name="connsiteX499" fmla="*/ 4916609 w 6882625"/>
              <a:gd name="connsiteY499" fmla="*/ 946844 h 2128452"/>
              <a:gd name="connsiteX500" fmla="*/ 4950068 w 6882625"/>
              <a:gd name="connsiteY500" fmla="*/ 1078652 h 2128452"/>
              <a:gd name="connsiteX501" fmla="*/ 5845038 w 6882625"/>
              <a:gd name="connsiteY501" fmla="*/ 1639283 h 2128452"/>
              <a:gd name="connsiteX502" fmla="*/ 6628160 w 6882625"/>
              <a:gd name="connsiteY502" fmla="*/ 2011952 h 2128452"/>
              <a:gd name="connsiteX503" fmla="*/ 6700250 w 6882625"/>
              <a:gd name="connsiteY503" fmla="*/ 2128452 h 2128452"/>
              <a:gd name="connsiteX504" fmla="*/ 6649783 w 6882625"/>
              <a:gd name="connsiteY504" fmla="*/ 2128452 h 2128452"/>
              <a:gd name="connsiteX505" fmla="*/ 6594586 w 6882625"/>
              <a:gd name="connsiteY505" fmla="*/ 2039080 h 2128452"/>
              <a:gd name="connsiteX506" fmla="*/ 5837154 w 6882625"/>
              <a:gd name="connsiteY506" fmla="*/ 1684498 h 2128452"/>
              <a:gd name="connsiteX507" fmla="*/ 4909720 w 6882625"/>
              <a:gd name="connsiteY507" fmla="*/ 1095006 h 2128452"/>
              <a:gd name="connsiteX508" fmla="*/ 4874563 w 6882625"/>
              <a:gd name="connsiteY508" fmla="*/ 957752 h 2128452"/>
              <a:gd name="connsiteX509" fmla="*/ 4831724 w 6882625"/>
              <a:gd name="connsiteY509" fmla="*/ 801745 h 2128452"/>
              <a:gd name="connsiteX510" fmla="*/ 4821267 w 6882625"/>
              <a:gd name="connsiteY510" fmla="*/ 780369 h 2128452"/>
              <a:gd name="connsiteX511" fmla="*/ 4383821 w 6882625"/>
              <a:gd name="connsiteY511" fmla="*/ 529029 h 2128452"/>
              <a:gd name="connsiteX512" fmla="*/ 4171152 w 6882625"/>
              <a:gd name="connsiteY512" fmla="*/ 566620 h 2128452"/>
              <a:gd name="connsiteX513" fmla="*/ 3841083 w 6882625"/>
              <a:gd name="connsiteY513" fmla="*/ 583588 h 2128452"/>
              <a:gd name="connsiteX514" fmla="*/ 3639223 w 6882625"/>
              <a:gd name="connsiteY514" fmla="*/ 400893 h 2128452"/>
              <a:gd name="connsiteX515" fmla="*/ 3507697 w 6882625"/>
              <a:gd name="connsiteY515" fmla="*/ 259293 h 2128452"/>
              <a:gd name="connsiteX516" fmla="*/ 3308227 w 6882625"/>
              <a:gd name="connsiteY516" fmla="*/ 186439 h 2128452"/>
              <a:gd name="connsiteX517" fmla="*/ 2958820 w 6882625"/>
              <a:gd name="connsiteY517" fmla="*/ 256752 h 2128452"/>
              <a:gd name="connsiteX518" fmla="*/ 2483603 w 6882625"/>
              <a:gd name="connsiteY518" fmla="*/ 311016 h 2128452"/>
              <a:gd name="connsiteX519" fmla="*/ 1655685 w 6882625"/>
              <a:gd name="connsiteY519" fmla="*/ 496220 h 2128452"/>
              <a:gd name="connsiteX520" fmla="*/ 1485641 w 6882625"/>
              <a:gd name="connsiteY520" fmla="*/ 813059 h 2128452"/>
              <a:gd name="connsiteX521" fmla="*/ 1384326 w 6882625"/>
              <a:gd name="connsiteY521" fmla="*/ 1019324 h 2128452"/>
              <a:gd name="connsiteX522" fmla="*/ 416248 w 6882625"/>
              <a:gd name="connsiteY522" fmla="*/ 2006035 h 2128452"/>
              <a:gd name="connsiteX523" fmla="*/ 272775 w 6882625"/>
              <a:gd name="connsiteY523" fmla="*/ 2118012 h 2128452"/>
              <a:gd name="connsiteX524" fmla="*/ 260833 w 6882625"/>
              <a:gd name="connsiteY524" fmla="*/ 2128452 h 2128452"/>
              <a:gd name="connsiteX525" fmla="*/ 193201 w 6882625"/>
              <a:gd name="connsiteY525" fmla="*/ 2128452 h 2128452"/>
              <a:gd name="connsiteX526" fmla="*/ 248145 w 6882625"/>
              <a:gd name="connsiteY526" fmla="*/ 2080462 h 2128452"/>
              <a:gd name="connsiteX527" fmla="*/ 391656 w 6882625"/>
              <a:gd name="connsiteY527" fmla="*/ 1968525 h 2128452"/>
              <a:gd name="connsiteX528" fmla="*/ 1347175 w 6882625"/>
              <a:gd name="connsiteY528" fmla="*/ 996598 h 2128452"/>
              <a:gd name="connsiteX529" fmla="*/ 1446872 w 6882625"/>
              <a:gd name="connsiteY529" fmla="*/ 793054 h 2128452"/>
              <a:gd name="connsiteX530" fmla="*/ 1618536 w 6882625"/>
              <a:gd name="connsiteY530" fmla="*/ 468670 h 2128452"/>
              <a:gd name="connsiteX531" fmla="*/ 2499051 w 6882625"/>
              <a:gd name="connsiteY531" fmla="*/ 265458 h 2128452"/>
              <a:gd name="connsiteX532" fmla="*/ 2945717 w 6882625"/>
              <a:gd name="connsiteY532" fmla="*/ 211164 h 2128452"/>
              <a:gd name="connsiteX533" fmla="*/ 3315847 w 6882625"/>
              <a:gd name="connsiteY533" fmla="*/ 138813 h 2128452"/>
              <a:gd name="connsiteX534" fmla="*/ 3326698 w 6882625"/>
              <a:gd name="connsiteY534" fmla="*/ 1351 h 2128452"/>
              <a:gd name="connsiteX535" fmla="*/ 3557152 w 6882625"/>
              <a:gd name="connsiteY535" fmla="*/ 86503 h 2128452"/>
              <a:gd name="connsiteX536" fmla="*/ 3704974 w 6882625"/>
              <a:gd name="connsiteY536" fmla="*/ 244650 h 2128452"/>
              <a:gd name="connsiteX537" fmla="*/ 3895857 w 6882625"/>
              <a:gd name="connsiteY537" fmla="*/ 420701 h 2128452"/>
              <a:gd name="connsiteX538" fmla="*/ 4208303 w 6882625"/>
              <a:gd name="connsiteY538" fmla="*/ 401293 h 2128452"/>
              <a:gd name="connsiteX539" fmla="*/ 4443730 w 6882625"/>
              <a:gd name="connsiteY539" fmla="*/ 359810 h 2128452"/>
              <a:gd name="connsiteX540" fmla="*/ 4954391 w 6882625"/>
              <a:gd name="connsiteY540" fmla="*/ 675921 h 2128452"/>
              <a:gd name="connsiteX541" fmla="*/ 5000605 w 6882625"/>
              <a:gd name="connsiteY541" fmla="*/ 845719 h 2128452"/>
              <a:gd name="connsiteX542" fmla="*/ 5035699 w 6882625"/>
              <a:gd name="connsiteY542" fmla="*/ 983888 h 2128452"/>
              <a:gd name="connsiteX543" fmla="*/ 5971515 w 6882625"/>
              <a:gd name="connsiteY543" fmla="*/ 1571715 h 2128452"/>
              <a:gd name="connsiteX544" fmla="*/ 6866113 w 6882625"/>
              <a:gd name="connsiteY544" fmla="*/ 2085859 h 2128452"/>
              <a:gd name="connsiteX545" fmla="*/ 6882625 w 6882625"/>
              <a:gd name="connsiteY545" fmla="*/ 2128452 h 2128452"/>
              <a:gd name="connsiteX546" fmla="*/ 6834860 w 6882625"/>
              <a:gd name="connsiteY546" fmla="*/ 2128452 h 2128452"/>
              <a:gd name="connsiteX547" fmla="*/ 6827250 w 6882625"/>
              <a:gd name="connsiteY547" fmla="*/ 2104213 h 2128452"/>
              <a:gd name="connsiteX548" fmla="*/ 5962659 w 6882625"/>
              <a:gd name="connsiteY548" fmla="*/ 1616921 h 2128452"/>
              <a:gd name="connsiteX549" fmla="*/ 4993202 w 6882625"/>
              <a:gd name="connsiteY549" fmla="*/ 999817 h 2128452"/>
              <a:gd name="connsiteX550" fmla="*/ 4956821 w 6882625"/>
              <a:gd name="connsiteY550" fmla="*/ 856040 h 2128452"/>
              <a:gd name="connsiteX551" fmla="*/ 4911696 w 6882625"/>
              <a:gd name="connsiteY551" fmla="*/ 692429 h 2128452"/>
              <a:gd name="connsiteX552" fmla="*/ 4900322 w 6882625"/>
              <a:gd name="connsiteY552" fmla="*/ 669134 h 2128452"/>
              <a:gd name="connsiteX553" fmla="*/ 4442459 w 6882625"/>
              <a:gd name="connsiteY553" fmla="*/ 405672 h 2128452"/>
              <a:gd name="connsiteX554" fmla="*/ 4220033 w 6882625"/>
              <a:gd name="connsiteY554" fmla="*/ 445090 h 2128452"/>
              <a:gd name="connsiteX555" fmla="*/ 3878329 w 6882625"/>
              <a:gd name="connsiteY555" fmla="*/ 462968 h 2128452"/>
              <a:gd name="connsiteX556" fmla="*/ 3667612 w 6882625"/>
              <a:gd name="connsiteY556" fmla="*/ 272057 h 2128452"/>
              <a:gd name="connsiteX557" fmla="*/ 3529590 w 6882625"/>
              <a:gd name="connsiteY557" fmla="*/ 123086 h 2128452"/>
              <a:gd name="connsiteX558" fmla="*/ 3320042 w 6882625"/>
              <a:gd name="connsiteY558" fmla="*/ 46442 h 2128452"/>
              <a:gd name="connsiteX559" fmla="*/ 2954124 w 6882625"/>
              <a:gd name="connsiteY559" fmla="*/ 119563 h 2128452"/>
              <a:gd name="connsiteX560" fmla="*/ 2457719 w 6882625"/>
              <a:gd name="connsiteY560" fmla="*/ 175976 h 2128452"/>
              <a:gd name="connsiteX561" fmla="*/ 1590169 w 6882625"/>
              <a:gd name="connsiteY561" fmla="*/ 369069 h 2128452"/>
              <a:gd name="connsiteX562" fmla="*/ 1413548 w 6882625"/>
              <a:gd name="connsiteY562" fmla="*/ 700157 h 2128452"/>
              <a:gd name="connsiteX563" fmla="*/ 1308069 w 6882625"/>
              <a:gd name="connsiteY563" fmla="*/ 915710 h 2128452"/>
              <a:gd name="connsiteX564" fmla="*/ 295259 w 6882625"/>
              <a:gd name="connsiteY564" fmla="*/ 1946395 h 2128452"/>
              <a:gd name="connsiteX565" fmla="*/ 145707 w 6882625"/>
              <a:gd name="connsiteY565" fmla="*/ 2062734 h 2128452"/>
              <a:gd name="connsiteX566" fmla="*/ 70292 w 6882625"/>
              <a:gd name="connsiteY566" fmla="*/ 2128452 h 2128452"/>
              <a:gd name="connsiteX567" fmla="*/ 0 w 6882625"/>
              <a:gd name="connsiteY567" fmla="*/ 2128452 h 2128452"/>
              <a:gd name="connsiteX568" fmla="*/ 116237 w 6882625"/>
              <a:gd name="connsiteY568" fmla="*/ 2027111 h 2128452"/>
              <a:gd name="connsiteX569" fmla="*/ 266000 w 6882625"/>
              <a:gd name="connsiteY569" fmla="*/ 1910181 h 2128452"/>
              <a:gd name="connsiteX570" fmla="*/ 1267011 w 6882625"/>
              <a:gd name="connsiteY570" fmla="*/ 891994 h 2128452"/>
              <a:gd name="connsiteX571" fmla="*/ 1371482 w 6882625"/>
              <a:gd name="connsiteY571" fmla="*/ 679353 h 2128452"/>
              <a:gd name="connsiteX572" fmla="*/ 1551641 w 6882625"/>
              <a:gd name="connsiteY572" fmla="*/ 341677 h 2128452"/>
              <a:gd name="connsiteX573" fmla="*/ 2472193 w 6882625"/>
              <a:gd name="connsiteY573" fmla="*/ 132368 h 2128452"/>
              <a:gd name="connsiteX574" fmla="*/ 2940266 w 6882625"/>
              <a:gd name="connsiteY574" fmla="*/ 76332 h 2128452"/>
              <a:gd name="connsiteX575" fmla="*/ 3326698 w 6882625"/>
              <a:gd name="connsiteY575" fmla="*/ 1351 h 2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</a:cxnLst>
            <a:rect l="l" t="t" r="r" b="b"/>
            <a:pathLst>
              <a:path w="6882625" h="2128452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sv-SE" noProof="0"/>
          </a:p>
        </p:txBody>
      </p:sp>
      <p:sp>
        <p:nvSpPr>
          <p:cNvPr id="131" name="Frihandsfigur 20">
            <a:extLst>
              <a:ext uri="{FF2B5EF4-FFF2-40B4-BE49-F238E27FC236}">
                <a16:creationId xmlns:a16="http://schemas.microsoft.com/office/drawing/2014/main" id="{D266FAD9-6831-37FB-48F6-389B5458D2C7}"/>
              </a:ext>
            </a:extLst>
          </p:cNvPr>
          <p:cNvSpPr/>
          <p:nvPr userDrawn="1"/>
        </p:nvSpPr>
        <p:spPr>
          <a:xfrm>
            <a:off x="10667996" y="0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sv-SE" noProof="0"/>
          </a:p>
        </p:txBody>
      </p:sp>
      <p:sp>
        <p:nvSpPr>
          <p:cNvPr id="133" name="Platshållare för text 132">
            <a:extLst>
              <a:ext uri="{FF2B5EF4-FFF2-40B4-BE49-F238E27FC236}">
                <a16:creationId xmlns:a16="http://schemas.microsoft.com/office/drawing/2014/main" id="{23E76502-FDB7-292D-6E7B-06DFE13187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3992" y="4005072"/>
            <a:ext cx="4709160" cy="914400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en-US"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lang="en-US" sz="2400" b="0">
                <a:solidFill>
                  <a:schemeClr val="bg1"/>
                </a:solidFill>
                <a:latin typeface="+mn-lt"/>
              </a:defRPr>
            </a:lvl2pPr>
            <a:lvl3pPr>
              <a:defRPr lang="en-US" sz="2400" b="0">
                <a:solidFill>
                  <a:schemeClr val="bg1"/>
                </a:solidFill>
                <a:latin typeface="+mn-lt"/>
              </a:defRPr>
            </a:lvl3pPr>
            <a:lvl4pPr>
              <a:defRPr lang="en-US" sz="2400" b="0">
                <a:solidFill>
                  <a:schemeClr val="bg1"/>
                </a:solidFill>
                <a:latin typeface="+mn-lt"/>
              </a:defRPr>
            </a:lvl4pPr>
            <a:lvl5pPr>
              <a:defRPr lang="en-US"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34134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n-US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5" name="Frihandsfigur 18">
            <a:extLst>
              <a:ext uri="{FF2B5EF4-FFF2-40B4-BE49-F238E27FC236}">
                <a16:creationId xmlns:a16="http://schemas.microsoft.com/office/drawing/2014/main" id="{D3CF9328-B818-7CCE-38AF-359097657048}"/>
              </a:ext>
            </a:extLst>
          </p:cNvPr>
          <p:cNvSpPr/>
          <p:nvPr userDrawn="1"/>
        </p:nvSpPr>
        <p:spPr>
          <a:xfrm>
            <a:off x="10667996" y="0"/>
            <a:ext cx="1524005" cy="1509934"/>
          </a:xfrm>
          <a:custGeom>
            <a:avLst/>
            <a:gdLst>
              <a:gd name="connsiteX0" fmla="*/ 32774 w 1524005"/>
              <a:gd name="connsiteY0" fmla="*/ 0 h 1509934"/>
              <a:gd name="connsiteX1" fmla="*/ 506596 w 1524005"/>
              <a:gd name="connsiteY1" fmla="*/ 0 h 1509934"/>
              <a:gd name="connsiteX2" fmla="*/ 470496 w 1524005"/>
              <a:gd name="connsiteY2" fmla="*/ 116297 h 1509934"/>
              <a:gd name="connsiteX3" fmla="*/ 454618 w 1524005"/>
              <a:gd name="connsiteY3" fmla="*/ 273800 h 1509934"/>
              <a:gd name="connsiteX4" fmla="*/ 1236134 w 1524005"/>
              <a:gd name="connsiteY4" fmla="*/ 1055316 h 1509934"/>
              <a:gd name="connsiteX5" fmla="*/ 1393637 w 1524005"/>
              <a:gd name="connsiteY5" fmla="*/ 1039438 h 1509934"/>
              <a:gd name="connsiteX6" fmla="*/ 1524005 w 1524005"/>
              <a:gd name="connsiteY6" fmla="*/ 998970 h 1509934"/>
              <a:gd name="connsiteX7" fmla="*/ 1524005 w 1524005"/>
              <a:gd name="connsiteY7" fmla="*/ 1474857 h 1509934"/>
              <a:gd name="connsiteX8" fmla="*/ 1485258 w 1524005"/>
              <a:gd name="connsiteY8" fmla="*/ 1484820 h 1509934"/>
              <a:gd name="connsiteX9" fmla="*/ 1236134 w 1524005"/>
              <a:gd name="connsiteY9" fmla="*/ 1509934 h 1509934"/>
              <a:gd name="connsiteX10" fmla="*/ 0 w 1524005"/>
              <a:gd name="connsiteY10" fmla="*/ 273800 h 1509934"/>
              <a:gd name="connsiteX11" fmla="*/ 25114 w 1524005"/>
              <a:gd name="connsiteY11" fmla="*/ 24676 h 15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4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sv-SE" noProof="0"/>
          </a:p>
        </p:txBody>
      </p:sp>
      <p:sp>
        <p:nvSpPr>
          <p:cNvPr id="310" name="Frihandsfigur 4">
            <a:extLst>
              <a:ext uri="{FF2B5EF4-FFF2-40B4-BE49-F238E27FC236}">
                <a16:creationId xmlns:a16="http://schemas.microsoft.com/office/drawing/2014/main" id="{2238EDEE-4DBC-5FA9-75EE-4A7CB1D9377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sv-SE" noProof="0"/>
          </a:p>
        </p:txBody>
      </p:sp>
      <p:pic>
        <p:nvPicPr>
          <p:cNvPr id="311" name="Grafik 310">
            <a:extLst>
              <a:ext uri="{FF2B5EF4-FFF2-40B4-BE49-F238E27FC236}">
                <a16:creationId xmlns:a16="http://schemas.microsoft.com/office/drawing/2014/main" id="{25739900-2625-FDE8-45B5-1F4F4BE50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" r="12474"/>
          <a:stretch>
            <a:fillRect/>
          </a:stretch>
        </p:blipFill>
        <p:spPr>
          <a:xfrm rot="8122207" flipV="1">
            <a:off x="-1135090" y="-1965887"/>
            <a:ext cx="10770158" cy="10881360"/>
          </a:xfrm>
          <a:custGeom>
            <a:avLst/>
            <a:gdLst>
              <a:gd name="connsiteX0" fmla="*/ 5962719 w 10793099"/>
              <a:gd name="connsiteY0" fmla="*/ 0 h 10904538"/>
              <a:gd name="connsiteX1" fmla="*/ 1 w 10793099"/>
              <a:gd name="connsiteY1" fmla="*/ 5886176 h 10904538"/>
              <a:gd name="connsiteX2" fmla="*/ 0 w 10793099"/>
              <a:gd name="connsiteY2" fmla="*/ 10904537 h 10904538"/>
              <a:gd name="connsiteX3" fmla="*/ 4703584 w 10793099"/>
              <a:gd name="connsiteY3" fmla="*/ 10904538 h 10904538"/>
              <a:gd name="connsiteX4" fmla="*/ 10793099 w 10793099"/>
              <a:gd name="connsiteY4" fmla="*/ 4893192 h 109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3099" h="10904538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513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6262345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67528"/>
            <a:ext cx="12188952" cy="1490472"/>
          </a:xfrm>
          <a:solidFill>
            <a:schemeClr val="accent2">
              <a:alpha val="85000"/>
            </a:schemeClr>
          </a:solidFill>
        </p:spPr>
        <p:txBody>
          <a:bodyPr lIns="795528" tIns="292608" rtlCol="0" anchor="ctr">
            <a:noAutofit/>
          </a:bodyPr>
          <a:lstStyle>
            <a:lvl1pPr>
              <a:lnSpc>
                <a:spcPct val="85000"/>
              </a:lnSpc>
              <a:defRPr lang="en-US"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7264" y="5751576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defRPr lang="en-US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6711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bi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3">
            <a:extLst>
              <a:ext uri="{FF2B5EF4-FFF2-40B4-BE49-F238E27FC236}">
                <a16:creationId xmlns:a16="http://schemas.microsoft.com/office/drawing/2014/main" id="{9E074EBE-AF51-E50F-2687-EAAC568B4354}"/>
              </a:ext>
            </a:extLst>
          </p:cNvPr>
          <p:cNvSpPr/>
          <p:nvPr userDrawn="1"/>
        </p:nvSpPr>
        <p:spPr>
          <a:xfrm>
            <a:off x="1" y="0"/>
            <a:ext cx="7060353" cy="6858000"/>
          </a:xfrm>
          <a:custGeom>
            <a:avLst/>
            <a:gdLst>
              <a:gd name="connsiteX0" fmla="*/ 0 w 7060353"/>
              <a:gd name="connsiteY0" fmla="*/ 0 h 6891880"/>
              <a:gd name="connsiteX1" fmla="*/ 5398928 w 7060353"/>
              <a:gd name="connsiteY1" fmla="*/ 0 h 6891880"/>
              <a:gd name="connsiteX2" fmla="*/ 5456651 w 7060353"/>
              <a:gd name="connsiteY2" fmla="*/ 45362 h 6891880"/>
              <a:gd name="connsiteX3" fmla="*/ 7060353 w 7060353"/>
              <a:gd name="connsiteY3" fmla="*/ 3445940 h 6891880"/>
              <a:gd name="connsiteX4" fmla="*/ 5456651 w 7060353"/>
              <a:gd name="connsiteY4" fmla="*/ 6846519 h 6891880"/>
              <a:gd name="connsiteX5" fmla="*/ 5398928 w 7060353"/>
              <a:gd name="connsiteY5" fmla="*/ 6891880 h 6891880"/>
              <a:gd name="connsiteX6" fmla="*/ 0 w 7060353"/>
              <a:gd name="connsiteY6" fmla="*/ 689188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353" h="6891880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sv-SE" noProof="0"/>
          </a:p>
        </p:txBody>
      </p:sp>
      <p:sp>
        <p:nvSpPr>
          <p:cNvPr id="139" name="Frihandsfigur: Figur 138">
            <a:extLst>
              <a:ext uri="{FF2B5EF4-FFF2-40B4-BE49-F238E27FC236}">
                <a16:creationId xmlns:a16="http://schemas.microsoft.com/office/drawing/2014/main" id="{C3222889-731E-DC03-4189-3AC8CF88D2E7}"/>
              </a:ext>
            </a:extLst>
          </p:cNvPr>
          <p:cNvSpPr/>
          <p:nvPr/>
        </p:nvSpPr>
        <p:spPr>
          <a:xfrm rot="13903004" flipV="1">
            <a:off x="-661586" y="1373456"/>
            <a:ext cx="8322482" cy="7584823"/>
          </a:xfrm>
          <a:custGeom>
            <a:avLst/>
            <a:gdLst>
              <a:gd name="connsiteX0" fmla="*/ 3102459 w 8322482"/>
              <a:gd name="connsiteY0" fmla="*/ 5173269 h 7584823"/>
              <a:gd name="connsiteX1" fmla="*/ 3068550 w 8322482"/>
              <a:gd name="connsiteY1" fmla="*/ 5135435 h 7584823"/>
              <a:gd name="connsiteX2" fmla="*/ 3059917 w 8322482"/>
              <a:gd name="connsiteY2" fmla="*/ 5128284 h 7584823"/>
              <a:gd name="connsiteX3" fmla="*/ 3146422 w 8322482"/>
              <a:gd name="connsiteY3" fmla="*/ 5237885 h 7584823"/>
              <a:gd name="connsiteX4" fmla="*/ 2762187 w 8322482"/>
              <a:gd name="connsiteY4" fmla="*/ 4737217 h 7584823"/>
              <a:gd name="connsiteX5" fmla="*/ 2715102 w 8322482"/>
              <a:gd name="connsiteY5" fmla="*/ 4684169 h 7584823"/>
              <a:gd name="connsiteX6" fmla="*/ 2704383 w 8322482"/>
              <a:gd name="connsiteY6" fmla="*/ 4677830 h 7584823"/>
              <a:gd name="connsiteX7" fmla="*/ 2768237 w 8322482"/>
              <a:gd name="connsiteY7" fmla="*/ 4758732 h 7584823"/>
              <a:gd name="connsiteX8" fmla="*/ 5056222 w 8322482"/>
              <a:gd name="connsiteY8" fmla="*/ 7544426 h 7584823"/>
              <a:gd name="connsiteX9" fmla="*/ 5025805 w 8322482"/>
              <a:gd name="connsiteY9" fmla="*/ 7540936 h 7584823"/>
              <a:gd name="connsiteX10" fmla="*/ 4958856 w 8322482"/>
              <a:gd name="connsiteY10" fmla="*/ 7534203 h 7584823"/>
              <a:gd name="connsiteX11" fmla="*/ 4998270 w 8322482"/>
              <a:gd name="connsiteY11" fmla="*/ 7584140 h 7584823"/>
              <a:gd name="connsiteX12" fmla="*/ 5005039 w 8322482"/>
              <a:gd name="connsiteY12" fmla="*/ 7584823 h 7584823"/>
              <a:gd name="connsiteX13" fmla="*/ 5194031 w 8322482"/>
              <a:gd name="connsiteY13" fmla="*/ 7435656 h 7584823"/>
              <a:gd name="connsiteX14" fmla="*/ 5190690 w 8322482"/>
              <a:gd name="connsiteY14" fmla="*/ 7435486 h 7584823"/>
              <a:gd name="connsiteX15" fmla="*/ 4978959 w 8322482"/>
              <a:gd name="connsiteY15" fmla="*/ 7412881 h 7584823"/>
              <a:gd name="connsiteX16" fmla="*/ 4853196 w 8322482"/>
              <a:gd name="connsiteY16" fmla="*/ 7400334 h 7584823"/>
              <a:gd name="connsiteX17" fmla="*/ 4893425 w 8322482"/>
              <a:gd name="connsiteY17" fmla="*/ 7451304 h 7584823"/>
              <a:gd name="connsiteX18" fmla="*/ 4974077 w 8322482"/>
              <a:gd name="connsiteY18" fmla="*/ 7459381 h 7584823"/>
              <a:gd name="connsiteX19" fmla="*/ 5141235 w 8322482"/>
              <a:gd name="connsiteY19" fmla="*/ 7477327 h 7584823"/>
              <a:gd name="connsiteX20" fmla="*/ 5343162 w 8322482"/>
              <a:gd name="connsiteY20" fmla="*/ 7317951 h 7584823"/>
              <a:gd name="connsiteX21" fmla="*/ 5137393 w 8322482"/>
              <a:gd name="connsiteY21" fmla="*/ 7307597 h 7584823"/>
              <a:gd name="connsiteX22" fmla="*/ 4933124 w 8322482"/>
              <a:gd name="connsiteY22" fmla="*/ 7287404 h 7584823"/>
              <a:gd name="connsiteX23" fmla="*/ 4749623 w 8322482"/>
              <a:gd name="connsiteY23" fmla="*/ 7269108 h 7584823"/>
              <a:gd name="connsiteX24" fmla="*/ 4785601 w 8322482"/>
              <a:gd name="connsiteY24" fmla="*/ 7314693 h 7584823"/>
              <a:gd name="connsiteX25" fmla="*/ 4932002 w 8322482"/>
              <a:gd name="connsiteY25" fmla="*/ 7329248 h 7584823"/>
              <a:gd name="connsiteX26" fmla="*/ 5137056 w 8322482"/>
              <a:gd name="connsiteY26" fmla="*/ 7349723 h 7584823"/>
              <a:gd name="connsiteX27" fmla="*/ 5292705 w 8322482"/>
              <a:gd name="connsiteY27" fmla="*/ 7357775 h 7584823"/>
              <a:gd name="connsiteX28" fmla="*/ 5500556 w 8322482"/>
              <a:gd name="connsiteY28" fmla="*/ 7193723 h 7584823"/>
              <a:gd name="connsiteX29" fmla="*/ 5455726 w 8322482"/>
              <a:gd name="connsiteY29" fmla="*/ 7195885 h 7584823"/>
              <a:gd name="connsiteX30" fmla="*/ 5081290 w 8322482"/>
              <a:gd name="connsiteY30" fmla="*/ 7177466 h 7584823"/>
              <a:gd name="connsiteX31" fmla="*/ 4884819 w 8322482"/>
              <a:gd name="connsiteY31" fmla="*/ 7157049 h 7584823"/>
              <a:gd name="connsiteX32" fmla="*/ 4642255 w 8322482"/>
              <a:gd name="connsiteY32" fmla="*/ 7133076 h 7584823"/>
              <a:gd name="connsiteX33" fmla="*/ 4682521 w 8322482"/>
              <a:gd name="connsiteY33" fmla="*/ 7184092 h 7584823"/>
              <a:gd name="connsiteX34" fmla="*/ 4882968 w 8322482"/>
              <a:gd name="connsiteY34" fmla="*/ 7204109 h 7584823"/>
              <a:gd name="connsiteX35" fmla="*/ 5079383 w 8322482"/>
              <a:gd name="connsiteY35" fmla="*/ 7224527 h 7584823"/>
              <a:gd name="connsiteX36" fmla="*/ 5438986 w 8322482"/>
              <a:gd name="connsiteY36" fmla="*/ 7242318 h 7584823"/>
              <a:gd name="connsiteX37" fmla="*/ 5682948 w 8322482"/>
              <a:gd name="connsiteY37" fmla="*/ 7049764 h 7584823"/>
              <a:gd name="connsiteX38" fmla="*/ 5385510 w 8322482"/>
              <a:gd name="connsiteY38" fmla="*/ 7064326 h 7584823"/>
              <a:gd name="connsiteX39" fmla="*/ 5026759 w 8322482"/>
              <a:gd name="connsiteY39" fmla="*/ 7046942 h 7584823"/>
              <a:gd name="connsiteX40" fmla="*/ 4838311 w 8322482"/>
              <a:gd name="connsiteY40" fmla="*/ 7027254 h 7584823"/>
              <a:gd name="connsiteX41" fmla="*/ 4535349 w 8322482"/>
              <a:gd name="connsiteY41" fmla="*/ 6997628 h 7584823"/>
              <a:gd name="connsiteX42" fmla="*/ 4575723 w 8322482"/>
              <a:gd name="connsiteY42" fmla="*/ 7048781 h 7584823"/>
              <a:gd name="connsiteX43" fmla="*/ 4834327 w 8322482"/>
              <a:gd name="connsiteY43" fmla="*/ 7073642 h 7584823"/>
              <a:gd name="connsiteX44" fmla="*/ 5023336 w 8322482"/>
              <a:gd name="connsiteY44" fmla="*/ 7093049 h 7584823"/>
              <a:gd name="connsiteX45" fmla="*/ 5386746 w 8322482"/>
              <a:gd name="connsiteY45" fmla="*/ 7110570 h 7584823"/>
              <a:gd name="connsiteX46" fmla="*/ 5620428 w 8322482"/>
              <a:gd name="connsiteY46" fmla="*/ 7099110 h 7584823"/>
              <a:gd name="connsiteX47" fmla="*/ 5894749 w 8322482"/>
              <a:gd name="connsiteY47" fmla="*/ 6882595 h 7584823"/>
              <a:gd name="connsiteX48" fmla="*/ 5657554 w 8322482"/>
              <a:gd name="connsiteY48" fmla="*/ 6917861 h 7584823"/>
              <a:gd name="connsiteX49" fmla="*/ 4973405 w 8322482"/>
              <a:gd name="connsiteY49" fmla="*/ 6919053 h 7584823"/>
              <a:gd name="connsiteX50" fmla="*/ 4792363 w 8322482"/>
              <a:gd name="connsiteY50" fmla="*/ 6900431 h 7584823"/>
              <a:gd name="connsiteX51" fmla="*/ 4444689 w 8322482"/>
              <a:gd name="connsiteY51" fmla="*/ 6866760 h 7584823"/>
              <a:gd name="connsiteX52" fmla="*/ 4431575 w 8322482"/>
              <a:gd name="connsiteY52" fmla="*/ 6866148 h 7584823"/>
              <a:gd name="connsiteX53" fmla="*/ 4469370 w 8322482"/>
              <a:gd name="connsiteY53" fmla="*/ 6914034 h 7584823"/>
              <a:gd name="connsiteX54" fmla="*/ 4784116 w 8322482"/>
              <a:gd name="connsiteY54" fmla="*/ 6944519 h 7584823"/>
              <a:gd name="connsiteX55" fmla="*/ 4965158 w 8322482"/>
              <a:gd name="connsiteY55" fmla="*/ 6963197 h 7584823"/>
              <a:gd name="connsiteX56" fmla="*/ 5659581 w 8322482"/>
              <a:gd name="connsiteY56" fmla="*/ 6962342 h 7584823"/>
              <a:gd name="connsiteX57" fmla="*/ 5824667 w 8322482"/>
              <a:gd name="connsiteY57" fmla="*/ 6937908 h 7584823"/>
              <a:gd name="connsiteX58" fmla="*/ 3912227 w 8322482"/>
              <a:gd name="connsiteY58" fmla="*/ 3990588 h 7584823"/>
              <a:gd name="connsiteX59" fmla="*/ 3937304 w 8322482"/>
              <a:gd name="connsiteY59" fmla="*/ 4029863 h 7584823"/>
              <a:gd name="connsiteX60" fmla="*/ 3936912 w 8322482"/>
              <a:gd name="connsiteY60" fmla="*/ 4031098 h 7584823"/>
              <a:gd name="connsiteX61" fmla="*/ 3930011 w 8322482"/>
              <a:gd name="connsiteY61" fmla="*/ 4090661 h 7584823"/>
              <a:gd name="connsiteX62" fmla="*/ 3895957 w 8322482"/>
              <a:gd name="connsiteY62" fmla="*/ 4140038 h 7584823"/>
              <a:gd name="connsiteX63" fmla="*/ 3763218 w 8322482"/>
              <a:gd name="connsiteY63" fmla="*/ 4218525 h 7584823"/>
              <a:gd name="connsiteX64" fmla="*/ 3608656 w 8322482"/>
              <a:gd name="connsiteY64" fmla="*/ 4219334 h 7584823"/>
              <a:gd name="connsiteX65" fmla="*/ 3568038 w 8322482"/>
              <a:gd name="connsiteY65" fmla="*/ 4196067 h 7584823"/>
              <a:gd name="connsiteX66" fmla="*/ 3543633 w 8322482"/>
              <a:gd name="connsiteY66" fmla="*/ 4156243 h 7584823"/>
              <a:gd name="connsiteX67" fmla="*/ 3546326 w 8322482"/>
              <a:gd name="connsiteY67" fmla="*/ 4108094 h 7584823"/>
              <a:gd name="connsiteX68" fmla="*/ 3584532 w 8322482"/>
              <a:gd name="connsiteY68" fmla="*/ 4047297 h 7584823"/>
              <a:gd name="connsiteX69" fmla="*/ 3717102 w 8322482"/>
              <a:gd name="connsiteY69" fmla="*/ 3968920 h 7584823"/>
              <a:gd name="connsiteX70" fmla="*/ 3871440 w 8322482"/>
              <a:gd name="connsiteY70" fmla="*/ 3967871 h 7584823"/>
              <a:gd name="connsiteX71" fmla="*/ 3912227 w 8322482"/>
              <a:gd name="connsiteY71" fmla="*/ 3990588 h 7584823"/>
              <a:gd name="connsiteX72" fmla="*/ 3947066 w 8322482"/>
              <a:gd name="connsiteY72" fmla="*/ 3960209 h 7584823"/>
              <a:gd name="connsiteX73" fmla="*/ 3887261 w 8322482"/>
              <a:gd name="connsiteY73" fmla="*/ 3924378 h 7584823"/>
              <a:gd name="connsiteX74" fmla="*/ 3706162 w 8322482"/>
              <a:gd name="connsiteY74" fmla="*/ 3923688 h 7584823"/>
              <a:gd name="connsiteX75" fmla="*/ 3550534 w 8322482"/>
              <a:gd name="connsiteY75" fmla="*/ 4015493 h 7584823"/>
              <a:gd name="connsiteX76" fmla="*/ 3505259 w 8322482"/>
              <a:gd name="connsiteY76" fmla="*/ 4084749 h 7584823"/>
              <a:gd name="connsiteX77" fmla="*/ 3498583 w 8322482"/>
              <a:gd name="connsiteY77" fmla="*/ 4167197 h 7584823"/>
              <a:gd name="connsiteX78" fmla="*/ 3533254 w 8322482"/>
              <a:gd name="connsiteY78" fmla="*/ 4227215 h 7584823"/>
              <a:gd name="connsiteX79" fmla="*/ 3592835 w 8322482"/>
              <a:gd name="connsiteY79" fmla="*/ 4262821 h 7584823"/>
              <a:gd name="connsiteX80" fmla="*/ 3774102 w 8322482"/>
              <a:gd name="connsiteY80" fmla="*/ 4263489 h 7584823"/>
              <a:gd name="connsiteX81" fmla="*/ 3930011 w 8322482"/>
              <a:gd name="connsiteY81" fmla="*/ 4171842 h 7584823"/>
              <a:gd name="connsiteX82" fmla="*/ 3978035 w 8322482"/>
              <a:gd name="connsiteY82" fmla="*/ 4093319 h 7584823"/>
              <a:gd name="connsiteX83" fmla="*/ 3981794 w 8322482"/>
              <a:gd name="connsiteY83" fmla="*/ 4020551 h 7584823"/>
              <a:gd name="connsiteX84" fmla="*/ 3947066 w 8322482"/>
              <a:gd name="connsiteY84" fmla="*/ 3960209 h 7584823"/>
              <a:gd name="connsiteX85" fmla="*/ 6158590 w 8322482"/>
              <a:gd name="connsiteY85" fmla="*/ 6674351 h 7584823"/>
              <a:gd name="connsiteX86" fmla="*/ 5893069 w 8322482"/>
              <a:gd name="connsiteY86" fmla="*/ 6741008 h 7584823"/>
              <a:gd name="connsiteX87" fmla="*/ 4917022 w 8322482"/>
              <a:gd name="connsiteY87" fmla="*/ 6790716 h 7584823"/>
              <a:gd name="connsiteX88" fmla="*/ 4743834 w 8322482"/>
              <a:gd name="connsiteY88" fmla="*/ 6773216 h 7584823"/>
              <a:gd name="connsiteX89" fmla="*/ 4412247 w 8322482"/>
              <a:gd name="connsiteY89" fmla="*/ 6741448 h 7584823"/>
              <a:gd name="connsiteX90" fmla="*/ 4330174 w 8322482"/>
              <a:gd name="connsiteY90" fmla="*/ 6737675 h 7584823"/>
              <a:gd name="connsiteX91" fmla="*/ 4366324 w 8322482"/>
              <a:gd name="connsiteY91" fmla="*/ 6783477 h 7584823"/>
              <a:gd name="connsiteX92" fmla="*/ 4410807 w 8322482"/>
              <a:gd name="connsiteY92" fmla="*/ 6785592 h 7584823"/>
              <a:gd name="connsiteX93" fmla="*/ 4738336 w 8322482"/>
              <a:gd name="connsiteY93" fmla="*/ 6818650 h 7584823"/>
              <a:gd name="connsiteX94" fmla="*/ 4911972 w 8322482"/>
              <a:gd name="connsiteY94" fmla="*/ 6836263 h 7584823"/>
              <a:gd name="connsiteX95" fmla="*/ 5902196 w 8322482"/>
              <a:gd name="connsiteY95" fmla="*/ 6784905 h 7584823"/>
              <a:gd name="connsiteX96" fmla="*/ 6073007 w 8322482"/>
              <a:gd name="connsiteY96" fmla="*/ 6741899 h 7584823"/>
              <a:gd name="connsiteX97" fmla="*/ 4026649 w 8322482"/>
              <a:gd name="connsiteY97" fmla="*/ 3922979 h 7584823"/>
              <a:gd name="connsiteX98" fmla="*/ 4044238 w 8322482"/>
              <a:gd name="connsiteY98" fmla="*/ 3957983 h 7584823"/>
              <a:gd name="connsiteX99" fmla="*/ 4058151 w 8322482"/>
              <a:gd name="connsiteY99" fmla="*/ 4228415 h 7584823"/>
              <a:gd name="connsiteX100" fmla="*/ 3868748 w 8322482"/>
              <a:gd name="connsiteY100" fmla="*/ 4328240 h 7584823"/>
              <a:gd name="connsiteX101" fmla="*/ 3827737 w 8322482"/>
              <a:gd name="connsiteY101" fmla="*/ 4333693 h 7584823"/>
              <a:gd name="connsiteX102" fmla="*/ 3731802 w 8322482"/>
              <a:gd name="connsiteY102" fmla="*/ 4348283 h 7584823"/>
              <a:gd name="connsiteX103" fmla="*/ 3715253 w 8322482"/>
              <a:gd name="connsiteY103" fmla="*/ 4352938 h 7584823"/>
              <a:gd name="connsiteX104" fmla="*/ 3682319 w 8322482"/>
              <a:gd name="connsiteY104" fmla="*/ 4361857 h 7584823"/>
              <a:gd name="connsiteX105" fmla="*/ 3651183 w 8322482"/>
              <a:gd name="connsiteY105" fmla="*/ 4361632 h 7584823"/>
              <a:gd name="connsiteX106" fmla="*/ 3623524 w 8322482"/>
              <a:gd name="connsiteY106" fmla="*/ 4347553 h 7584823"/>
              <a:gd name="connsiteX107" fmla="*/ 3583075 w 8322482"/>
              <a:gd name="connsiteY107" fmla="*/ 4331371 h 7584823"/>
              <a:gd name="connsiteX108" fmla="*/ 3549693 w 8322482"/>
              <a:gd name="connsiteY108" fmla="*/ 4317472 h 7584823"/>
              <a:gd name="connsiteX109" fmla="*/ 3544475 w 8322482"/>
              <a:gd name="connsiteY109" fmla="*/ 4309451 h 7584823"/>
              <a:gd name="connsiteX110" fmla="*/ 3529273 w 8322482"/>
              <a:gd name="connsiteY110" fmla="*/ 4290049 h 7584823"/>
              <a:gd name="connsiteX111" fmla="*/ 3500829 w 8322482"/>
              <a:gd name="connsiteY111" fmla="*/ 4273636 h 7584823"/>
              <a:gd name="connsiteX112" fmla="*/ 3486691 w 8322482"/>
              <a:gd name="connsiteY112" fmla="*/ 4266390 h 7584823"/>
              <a:gd name="connsiteX113" fmla="*/ 3470981 w 8322482"/>
              <a:gd name="connsiteY113" fmla="*/ 4247262 h 7584823"/>
              <a:gd name="connsiteX114" fmla="*/ 3470028 w 8322482"/>
              <a:gd name="connsiteY114" fmla="*/ 4240161 h 7584823"/>
              <a:gd name="connsiteX115" fmla="*/ 3469242 w 8322482"/>
              <a:gd name="connsiteY115" fmla="*/ 4231282 h 7584823"/>
              <a:gd name="connsiteX116" fmla="*/ 3432214 w 8322482"/>
              <a:gd name="connsiteY116" fmla="*/ 4157668 h 7584823"/>
              <a:gd name="connsiteX117" fmla="*/ 3401303 w 8322482"/>
              <a:gd name="connsiteY117" fmla="*/ 4086460 h 7584823"/>
              <a:gd name="connsiteX118" fmla="*/ 3402481 w 8322482"/>
              <a:gd name="connsiteY118" fmla="*/ 4082758 h 7584823"/>
              <a:gd name="connsiteX119" fmla="*/ 3418918 w 8322482"/>
              <a:gd name="connsiteY119" fmla="*/ 4057169 h 7584823"/>
              <a:gd name="connsiteX120" fmla="*/ 3444895 w 8322482"/>
              <a:gd name="connsiteY120" fmla="*/ 4040106 h 7584823"/>
              <a:gd name="connsiteX121" fmla="*/ 3486186 w 8322482"/>
              <a:gd name="connsiteY121" fmla="*/ 4012509 h 7584823"/>
              <a:gd name="connsiteX122" fmla="*/ 3513452 w 8322482"/>
              <a:gd name="connsiteY122" fmla="*/ 3975881 h 7584823"/>
              <a:gd name="connsiteX123" fmla="*/ 3519790 w 8322482"/>
              <a:gd name="connsiteY123" fmla="*/ 3966116 h 7584823"/>
              <a:gd name="connsiteX124" fmla="*/ 3557379 w 8322482"/>
              <a:gd name="connsiteY124" fmla="*/ 3934593 h 7584823"/>
              <a:gd name="connsiteX125" fmla="*/ 3605011 w 8322482"/>
              <a:gd name="connsiteY125" fmla="*/ 3922236 h 7584823"/>
              <a:gd name="connsiteX126" fmla="*/ 3622177 w 8322482"/>
              <a:gd name="connsiteY126" fmla="*/ 3920026 h 7584823"/>
              <a:gd name="connsiteX127" fmla="*/ 3630369 w 8322482"/>
              <a:gd name="connsiteY127" fmla="*/ 3917210 h 7584823"/>
              <a:gd name="connsiteX128" fmla="*/ 3827961 w 8322482"/>
              <a:gd name="connsiteY128" fmla="*/ 3853126 h 7584823"/>
              <a:gd name="connsiteX129" fmla="*/ 3919073 w 8322482"/>
              <a:gd name="connsiteY129" fmla="*/ 3854293 h 7584823"/>
              <a:gd name="connsiteX130" fmla="*/ 4001824 w 8322482"/>
              <a:gd name="connsiteY130" fmla="*/ 3892625 h 7584823"/>
              <a:gd name="connsiteX131" fmla="*/ 4026649 w 8322482"/>
              <a:gd name="connsiteY131" fmla="*/ 3922979 h 7584823"/>
              <a:gd name="connsiteX132" fmla="*/ 4061236 w 8322482"/>
              <a:gd name="connsiteY132" fmla="*/ 3895718 h 7584823"/>
              <a:gd name="connsiteX133" fmla="*/ 4030212 w 8322482"/>
              <a:gd name="connsiteY133" fmla="*/ 3858174 h 7584823"/>
              <a:gd name="connsiteX134" fmla="*/ 3930013 w 8322482"/>
              <a:gd name="connsiteY134" fmla="*/ 3811646 h 7584823"/>
              <a:gd name="connsiteX135" fmla="*/ 3819546 w 8322482"/>
              <a:gd name="connsiteY135" fmla="*/ 3809593 h 7584823"/>
              <a:gd name="connsiteX136" fmla="*/ 3609947 w 8322482"/>
              <a:gd name="connsiteY136" fmla="*/ 3878440 h 7584823"/>
              <a:gd name="connsiteX137" fmla="*/ 3596147 w 8322482"/>
              <a:gd name="connsiteY137" fmla="*/ 3880352 h 7584823"/>
              <a:gd name="connsiteX138" fmla="*/ 3530114 w 8322482"/>
              <a:gd name="connsiteY138" fmla="*/ 3899030 h 7584823"/>
              <a:gd name="connsiteX139" fmla="*/ 3478836 w 8322482"/>
              <a:gd name="connsiteY139" fmla="*/ 3944358 h 7584823"/>
              <a:gd name="connsiteX140" fmla="*/ 3471824 w 8322482"/>
              <a:gd name="connsiteY140" fmla="*/ 3954814 h 7584823"/>
              <a:gd name="connsiteX141" fmla="*/ 3451626 w 8322482"/>
              <a:gd name="connsiteY141" fmla="*/ 3982349 h 7584823"/>
              <a:gd name="connsiteX142" fmla="*/ 3420939 w 8322482"/>
              <a:gd name="connsiteY142" fmla="*/ 4002463 h 7584823"/>
              <a:gd name="connsiteX143" fmla="*/ 3383687 w 8322482"/>
              <a:gd name="connsiteY143" fmla="*/ 4027704 h 7584823"/>
              <a:gd name="connsiteX144" fmla="*/ 3353839 w 8322482"/>
              <a:gd name="connsiteY144" fmla="*/ 4079392 h 7584823"/>
              <a:gd name="connsiteX145" fmla="*/ 3361302 w 8322482"/>
              <a:gd name="connsiteY145" fmla="*/ 4137823 h 7584823"/>
              <a:gd name="connsiteX146" fmla="*/ 3392382 w 8322482"/>
              <a:gd name="connsiteY146" fmla="*/ 4187991 h 7584823"/>
              <a:gd name="connsiteX147" fmla="*/ 3420545 w 8322482"/>
              <a:gd name="connsiteY147" fmla="*/ 4242410 h 7584823"/>
              <a:gd name="connsiteX148" fmla="*/ 3418806 w 8322482"/>
              <a:gd name="connsiteY148" fmla="*/ 4247756 h 7584823"/>
              <a:gd name="connsiteX149" fmla="*/ 3429971 w 8322482"/>
              <a:gd name="connsiteY149" fmla="*/ 4282958 h 7584823"/>
              <a:gd name="connsiteX150" fmla="*/ 3456059 w 8322482"/>
              <a:gd name="connsiteY150" fmla="*/ 4309198 h 7584823"/>
              <a:gd name="connsiteX151" fmla="*/ 3477658 w 8322482"/>
              <a:gd name="connsiteY151" fmla="*/ 4320203 h 7584823"/>
              <a:gd name="connsiteX152" fmla="*/ 3493255 w 8322482"/>
              <a:gd name="connsiteY152" fmla="*/ 4328397 h 7584823"/>
              <a:gd name="connsiteX153" fmla="*/ 3500210 w 8322482"/>
              <a:gd name="connsiteY153" fmla="*/ 4337900 h 7584823"/>
              <a:gd name="connsiteX154" fmla="*/ 3509861 w 8322482"/>
              <a:gd name="connsiteY154" fmla="*/ 4351873 h 7584823"/>
              <a:gd name="connsiteX155" fmla="*/ 3566411 w 8322482"/>
              <a:gd name="connsiteY155" fmla="*/ 4380479 h 7584823"/>
              <a:gd name="connsiteX156" fmla="*/ 3595361 w 8322482"/>
              <a:gd name="connsiteY156" fmla="*/ 4389790 h 7584823"/>
              <a:gd name="connsiteX157" fmla="*/ 3639570 w 8322482"/>
              <a:gd name="connsiteY157" fmla="*/ 4410544 h 7584823"/>
              <a:gd name="connsiteX158" fmla="*/ 3688379 w 8322482"/>
              <a:gd name="connsiteY158" fmla="*/ 4411049 h 7584823"/>
              <a:gd name="connsiteX159" fmla="*/ 3726697 w 8322482"/>
              <a:gd name="connsiteY159" fmla="*/ 4401120 h 7584823"/>
              <a:gd name="connsiteX160" fmla="*/ 3742294 w 8322482"/>
              <a:gd name="connsiteY160" fmla="*/ 4396577 h 7584823"/>
              <a:gd name="connsiteX161" fmla="*/ 3831608 w 8322482"/>
              <a:gd name="connsiteY161" fmla="*/ 4379861 h 7584823"/>
              <a:gd name="connsiteX162" fmla="*/ 3873685 w 8322482"/>
              <a:gd name="connsiteY162" fmla="*/ 4373859 h 7584823"/>
              <a:gd name="connsiteX163" fmla="*/ 4094617 w 8322482"/>
              <a:gd name="connsiteY163" fmla="*/ 4254177 h 7584823"/>
              <a:gd name="connsiteX164" fmla="*/ 4125417 w 8322482"/>
              <a:gd name="connsiteY164" fmla="*/ 4190996 h 7584823"/>
              <a:gd name="connsiteX165" fmla="*/ 4083677 w 8322482"/>
              <a:gd name="connsiteY165" fmla="*/ 3938878 h 7584823"/>
              <a:gd name="connsiteX166" fmla="*/ 4061236 w 8322482"/>
              <a:gd name="connsiteY166" fmla="*/ 3895718 h 7584823"/>
              <a:gd name="connsiteX167" fmla="*/ 4135852 w 8322482"/>
              <a:gd name="connsiteY167" fmla="*/ 3818596 h 7584823"/>
              <a:gd name="connsiteX168" fmla="*/ 4168055 w 8322482"/>
              <a:gd name="connsiteY168" fmla="*/ 3902918 h 7584823"/>
              <a:gd name="connsiteX169" fmla="*/ 4173946 w 8322482"/>
              <a:gd name="connsiteY169" fmla="*/ 3924328 h 7584823"/>
              <a:gd name="connsiteX170" fmla="*/ 4207551 w 8322482"/>
              <a:gd name="connsiteY170" fmla="*/ 4019986 h 7584823"/>
              <a:gd name="connsiteX171" fmla="*/ 4221969 w 8322482"/>
              <a:gd name="connsiteY171" fmla="*/ 4315979 h 7584823"/>
              <a:gd name="connsiteX172" fmla="*/ 3925692 w 8322482"/>
              <a:gd name="connsiteY172" fmla="*/ 4457267 h 7584823"/>
              <a:gd name="connsiteX173" fmla="*/ 3879407 w 8322482"/>
              <a:gd name="connsiteY173" fmla="*/ 4459230 h 7584823"/>
              <a:gd name="connsiteX174" fmla="*/ 3714522 w 8322482"/>
              <a:gd name="connsiteY174" fmla="*/ 4479815 h 7584823"/>
              <a:gd name="connsiteX175" fmla="*/ 3686639 w 8322482"/>
              <a:gd name="connsiteY175" fmla="*/ 4488566 h 7584823"/>
              <a:gd name="connsiteX176" fmla="*/ 3639849 w 8322482"/>
              <a:gd name="connsiteY176" fmla="*/ 4502140 h 7584823"/>
              <a:gd name="connsiteX177" fmla="*/ 3590086 w 8322482"/>
              <a:gd name="connsiteY177" fmla="*/ 4499337 h 7584823"/>
              <a:gd name="connsiteX178" fmla="*/ 3550591 w 8322482"/>
              <a:gd name="connsiteY178" fmla="*/ 4468935 h 7584823"/>
              <a:gd name="connsiteX179" fmla="*/ 3489383 w 8322482"/>
              <a:gd name="connsiteY179" fmla="*/ 4436570 h 7584823"/>
              <a:gd name="connsiteX180" fmla="*/ 3439900 w 8322482"/>
              <a:gd name="connsiteY180" fmla="*/ 4407515 h 7584823"/>
              <a:gd name="connsiteX181" fmla="*/ 3435019 w 8322482"/>
              <a:gd name="connsiteY181" fmla="*/ 4392763 h 7584823"/>
              <a:gd name="connsiteX182" fmla="*/ 3419198 w 8322482"/>
              <a:gd name="connsiteY182" fmla="*/ 4356865 h 7584823"/>
              <a:gd name="connsiteX183" fmla="*/ 3377795 w 8322482"/>
              <a:gd name="connsiteY183" fmla="*/ 4328112 h 7584823"/>
              <a:gd name="connsiteX184" fmla="*/ 3356083 w 8322482"/>
              <a:gd name="connsiteY184" fmla="*/ 4316148 h 7584823"/>
              <a:gd name="connsiteX185" fmla="*/ 3340554 w 8322482"/>
              <a:gd name="connsiteY185" fmla="*/ 4299214 h 7584823"/>
              <a:gd name="connsiteX186" fmla="*/ 3333917 w 8322482"/>
              <a:gd name="connsiteY186" fmla="*/ 4277260 h 7584823"/>
              <a:gd name="connsiteX187" fmla="*/ 3337883 w 8322482"/>
              <a:gd name="connsiteY187" fmla="*/ 4264920 h 7584823"/>
              <a:gd name="connsiteX188" fmla="*/ 3342770 w 8322482"/>
              <a:gd name="connsiteY188" fmla="*/ 4249697 h 7584823"/>
              <a:gd name="connsiteX189" fmla="*/ 3293243 w 8322482"/>
              <a:gd name="connsiteY189" fmla="*/ 4119873 h 7584823"/>
              <a:gd name="connsiteX190" fmla="*/ 3252451 w 8322482"/>
              <a:gd name="connsiteY190" fmla="*/ 4008291 h 7584823"/>
              <a:gd name="connsiteX191" fmla="*/ 3253640 w 8322482"/>
              <a:gd name="connsiteY191" fmla="*/ 4004589 h 7584823"/>
              <a:gd name="connsiteX192" fmla="*/ 3296856 w 8322482"/>
              <a:gd name="connsiteY192" fmla="*/ 3958101 h 7584823"/>
              <a:gd name="connsiteX193" fmla="*/ 3348229 w 8322482"/>
              <a:gd name="connsiteY193" fmla="*/ 3940112 h 7584823"/>
              <a:gd name="connsiteX194" fmla="*/ 3427221 w 8322482"/>
              <a:gd name="connsiteY194" fmla="*/ 3910103 h 7584823"/>
              <a:gd name="connsiteX195" fmla="*/ 3476255 w 8322482"/>
              <a:gd name="connsiteY195" fmla="*/ 3854130 h 7584823"/>
              <a:gd name="connsiteX196" fmla="*/ 3485961 w 8322482"/>
              <a:gd name="connsiteY196" fmla="*/ 3840915 h 7584823"/>
              <a:gd name="connsiteX197" fmla="*/ 3639345 w 8322482"/>
              <a:gd name="connsiteY197" fmla="*/ 3789417 h 7584823"/>
              <a:gd name="connsiteX198" fmla="*/ 3667396 w 8322482"/>
              <a:gd name="connsiteY198" fmla="*/ 3791610 h 7584823"/>
              <a:gd name="connsiteX199" fmla="*/ 3675755 w 8322482"/>
              <a:gd name="connsiteY199" fmla="*/ 3791117 h 7584823"/>
              <a:gd name="connsiteX200" fmla="*/ 3932873 w 8322482"/>
              <a:gd name="connsiteY200" fmla="*/ 3744786 h 7584823"/>
              <a:gd name="connsiteX201" fmla="*/ 4135852 w 8322482"/>
              <a:gd name="connsiteY201" fmla="*/ 3818596 h 7584823"/>
              <a:gd name="connsiteX202" fmla="*/ 4172094 w 8322482"/>
              <a:gd name="connsiteY202" fmla="*/ 3793916 h 7584823"/>
              <a:gd name="connsiteX203" fmla="*/ 3927880 w 8322482"/>
              <a:gd name="connsiteY203" fmla="*/ 3697803 h 7584823"/>
              <a:gd name="connsiteX204" fmla="*/ 3665545 w 8322482"/>
              <a:gd name="connsiteY204" fmla="*/ 3744735 h 7584823"/>
              <a:gd name="connsiteX205" fmla="*/ 3640299 w 8322482"/>
              <a:gd name="connsiteY205" fmla="*/ 3742514 h 7584823"/>
              <a:gd name="connsiteX206" fmla="*/ 3534209 w 8322482"/>
              <a:gd name="connsiteY206" fmla="*/ 3751954 h 7584823"/>
              <a:gd name="connsiteX207" fmla="*/ 3447699 w 8322482"/>
              <a:gd name="connsiteY207" fmla="*/ 3813660 h 7584823"/>
              <a:gd name="connsiteX208" fmla="*/ 3437712 w 8322482"/>
              <a:gd name="connsiteY208" fmla="*/ 3827700 h 7584823"/>
              <a:gd name="connsiteX209" fmla="*/ 3399731 w 8322482"/>
              <a:gd name="connsiteY209" fmla="*/ 3872225 h 7584823"/>
              <a:gd name="connsiteX210" fmla="*/ 3337799 w 8322482"/>
              <a:gd name="connsiteY210" fmla="*/ 3894549 h 7584823"/>
              <a:gd name="connsiteX211" fmla="*/ 3270415 w 8322482"/>
              <a:gd name="connsiteY211" fmla="*/ 3918298 h 7584823"/>
              <a:gd name="connsiteX212" fmla="*/ 3207591 w 8322482"/>
              <a:gd name="connsiteY212" fmla="*/ 3988895 h 7584823"/>
              <a:gd name="connsiteX213" fmla="*/ 3251295 w 8322482"/>
              <a:gd name="connsiteY213" fmla="*/ 4146797 h 7584823"/>
              <a:gd name="connsiteX214" fmla="*/ 3293568 w 8322482"/>
              <a:gd name="connsiteY214" fmla="*/ 4245243 h 7584823"/>
              <a:gd name="connsiteX215" fmla="*/ 3290135 w 8322482"/>
              <a:gd name="connsiteY215" fmla="*/ 4255940 h 7584823"/>
              <a:gd name="connsiteX216" fmla="*/ 3286684 w 8322482"/>
              <a:gd name="connsiteY216" fmla="*/ 4276615 h 7584823"/>
              <a:gd name="connsiteX217" fmla="*/ 3297389 w 8322482"/>
              <a:gd name="connsiteY217" fmla="*/ 4320461 h 7584823"/>
              <a:gd name="connsiteX218" fmla="*/ 3326787 w 8322482"/>
              <a:gd name="connsiteY218" fmla="*/ 4354845 h 7584823"/>
              <a:gd name="connsiteX219" fmla="*/ 3356925 w 8322482"/>
              <a:gd name="connsiteY219" fmla="*/ 4371785 h 7584823"/>
              <a:gd name="connsiteX220" fmla="*/ 3381946 w 8322482"/>
              <a:gd name="connsiteY220" fmla="*/ 4387546 h 7584823"/>
              <a:gd name="connsiteX221" fmla="*/ 3389352 w 8322482"/>
              <a:gd name="connsiteY221" fmla="*/ 4405776 h 7584823"/>
              <a:gd name="connsiteX222" fmla="*/ 3398160 w 8322482"/>
              <a:gd name="connsiteY222" fmla="*/ 4430849 h 7584823"/>
              <a:gd name="connsiteX223" fmla="*/ 3472945 w 8322482"/>
              <a:gd name="connsiteY223" fmla="*/ 4482116 h 7584823"/>
              <a:gd name="connsiteX224" fmla="*/ 3516705 w 8322482"/>
              <a:gd name="connsiteY224" fmla="*/ 4503431 h 7584823"/>
              <a:gd name="connsiteX225" fmla="*/ 3575444 w 8322482"/>
              <a:gd name="connsiteY225" fmla="*/ 4545163 h 7584823"/>
              <a:gd name="connsiteX226" fmla="*/ 3647423 w 8322482"/>
              <a:gd name="connsiteY226" fmla="*/ 4549481 h 7584823"/>
              <a:gd name="connsiteX227" fmla="*/ 3700665 w 8322482"/>
              <a:gd name="connsiteY227" fmla="*/ 4534337 h 7584823"/>
              <a:gd name="connsiteX228" fmla="*/ 3726640 w 8322482"/>
              <a:gd name="connsiteY228" fmla="*/ 4525923 h 7584823"/>
              <a:gd name="connsiteX229" fmla="*/ 3880417 w 8322482"/>
              <a:gd name="connsiteY229" fmla="*/ 4507188 h 7584823"/>
              <a:gd name="connsiteX230" fmla="*/ 3926701 w 8322482"/>
              <a:gd name="connsiteY230" fmla="*/ 4505281 h 7584823"/>
              <a:gd name="connsiteX231" fmla="*/ 4260680 w 8322482"/>
              <a:gd name="connsiteY231" fmla="*/ 4340221 h 7584823"/>
              <a:gd name="connsiteX232" fmla="*/ 4285534 w 8322482"/>
              <a:gd name="connsiteY232" fmla="*/ 4284203 h 7584823"/>
              <a:gd name="connsiteX233" fmla="*/ 4249403 w 8322482"/>
              <a:gd name="connsiteY233" fmla="*/ 4004819 h 7584823"/>
              <a:gd name="connsiteX234" fmla="*/ 4216808 w 8322482"/>
              <a:gd name="connsiteY234" fmla="*/ 3913121 h 7584823"/>
              <a:gd name="connsiteX235" fmla="*/ 4211590 w 8322482"/>
              <a:gd name="connsiteY235" fmla="*/ 3892390 h 7584823"/>
              <a:gd name="connsiteX236" fmla="*/ 4172094 w 8322482"/>
              <a:gd name="connsiteY236" fmla="*/ 3793916 h 7584823"/>
              <a:gd name="connsiteX237" fmla="*/ 4235102 w 8322482"/>
              <a:gd name="connsiteY237" fmla="*/ 3699427 h 7584823"/>
              <a:gd name="connsiteX238" fmla="*/ 4271508 w 8322482"/>
              <a:gd name="connsiteY238" fmla="*/ 3747758 h 7584823"/>
              <a:gd name="connsiteX239" fmla="*/ 4297315 w 8322482"/>
              <a:gd name="connsiteY239" fmla="*/ 3850461 h 7584823"/>
              <a:gd name="connsiteX240" fmla="*/ 4304328 w 8322482"/>
              <a:gd name="connsiteY240" fmla="*/ 3894010 h 7584823"/>
              <a:gd name="connsiteX241" fmla="*/ 4359083 w 8322482"/>
              <a:gd name="connsiteY241" fmla="*/ 4058642 h 7584823"/>
              <a:gd name="connsiteX242" fmla="*/ 4384835 w 8322482"/>
              <a:gd name="connsiteY242" fmla="*/ 4404541 h 7584823"/>
              <a:gd name="connsiteX243" fmla="*/ 3980055 w 8322482"/>
              <a:gd name="connsiteY243" fmla="*/ 4588183 h 7584823"/>
              <a:gd name="connsiteX244" fmla="*/ 3928441 w 8322482"/>
              <a:gd name="connsiteY244" fmla="*/ 4588408 h 7584823"/>
              <a:gd name="connsiteX245" fmla="*/ 3697691 w 8322482"/>
              <a:gd name="connsiteY245" fmla="*/ 4611012 h 7584823"/>
              <a:gd name="connsiteX246" fmla="*/ 3659821 w 8322482"/>
              <a:gd name="connsiteY246" fmla="*/ 4623801 h 7584823"/>
              <a:gd name="connsiteX247" fmla="*/ 3597828 w 8322482"/>
              <a:gd name="connsiteY247" fmla="*/ 4642031 h 7584823"/>
              <a:gd name="connsiteX248" fmla="*/ 3477881 w 8322482"/>
              <a:gd name="connsiteY248" fmla="*/ 4589418 h 7584823"/>
              <a:gd name="connsiteX249" fmla="*/ 3399057 w 8322482"/>
              <a:gd name="connsiteY249" fmla="*/ 4542301 h 7584823"/>
              <a:gd name="connsiteX250" fmla="*/ 3331746 w 8322482"/>
              <a:gd name="connsiteY250" fmla="*/ 4496194 h 7584823"/>
              <a:gd name="connsiteX251" fmla="*/ 3326646 w 8322482"/>
              <a:gd name="connsiteY251" fmla="*/ 4472356 h 7584823"/>
              <a:gd name="connsiteX252" fmla="*/ 3311330 w 8322482"/>
              <a:gd name="connsiteY252" fmla="*/ 4422042 h 7584823"/>
              <a:gd name="connsiteX253" fmla="*/ 3258672 w 8322482"/>
              <a:gd name="connsiteY253" fmla="*/ 4382890 h 7584823"/>
              <a:gd name="connsiteX254" fmla="*/ 3229078 w 8322482"/>
              <a:gd name="connsiteY254" fmla="*/ 4365670 h 7584823"/>
              <a:gd name="connsiteX255" fmla="*/ 3206604 w 8322482"/>
              <a:gd name="connsiteY255" fmla="*/ 4338393 h 7584823"/>
              <a:gd name="connsiteX256" fmla="*/ 3200163 w 8322482"/>
              <a:gd name="connsiteY256" fmla="*/ 4303729 h 7584823"/>
              <a:gd name="connsiteX257" fmla="*/ 3203333 w 8322482"/>
              <a:gd name="connsiteY257" fmla="*/ 4293857 h 7584823"/>
              <a:gd name="connsiteX258" fmla="*/ 3213380 w 8322482"/>
              <a:gd name="connsiteY258" fmla="*/ 4262591 h 7584823"/>
              <a:gd name="connsiteX259" fmla="*/ 3152633 w 8322482"/>
              <a:gd name="connsiteY259" fmla="*/ 4081058 h 7584823"/>
              <a:gd name="connsiteX260" fmla="*/ 3103936 w 8322482"/>
              <a:gd name="connsiteY260" fmla="*/ 3918825 h 7584823"/>
              <a:gd name="connsiteX261" fmla="*/ 3174799 w 8322482"/>
              <a:gd name="connsiteY261" fmla="*/ 3854443 h 7584823"/>
              <a:gd name="connsiteX262" fmla="*/ 3257483 w 8322482"/>
              <a:gd name="connsiteY262" fmla="*/ 3835608 h 7584823"/>
              <a:gd name="connsiteX263" fmla="*/ 3371455 w 8322482"/>
              <a:gd name="connsiteY263" fmla="*/ 3804584 h 7584823"/>
              <a:gd name="connsiteX264" fmla="*/ 3440966 w 8322482"/>
              <a:gd name="connsiteY264" fmla="*/ 3730229 h 7584823"/>
              <a:gd name="connsiteX265" fmla="*/ 3453926 w 8322482"/>
              <a:gd name="connsiteY265" fmla="*/ 3712611 h 7584823"/>
              <a:gd name="connsiteX266" fmla="*/ 3674352 w 8322482"/>
              <a:gd name="connsiteY266" fmla="*/ 3652677 h 7584823"/>
              <a:gd name="connsiteX267" fmla="*/ 3687592 w 8322482"/>
              <a:gd name="connsiteY267" fmla="*/ 3656929 h 7584823"/>
              <a:gd name="connsiteX268" fmla="*/ 3716485 w 8322482"/>
              <a:gd name="connsiteY268" fmla="*/ 3662123 h 7584823"/>
              <a:gd name="connsiteX269" fmla="*/ 3877612 w 8322482"/>
              <a:gd name="connsiteY269" fmla="*/ 3648970 h 7584823"/>
              <a:gd name="connsiteX270" fmla="*/ 4035989 w 8322482"/>
              <a:gd name="connsiteY270" fmla="*/ 3634476 h 7584823"/>
              <a:gd name="connsiteX271" fmla="*/ 4235102 w 8322482"/>
              <a:gd name="connsiteY271" fmla="*/ 3699427 h 7584823"/>
              <a:gd name="connsiteX272" fmla="*/ 4270491 w 8322482"/>
              <a:gd name="connsiteY272" fmla="*/ 3665485 h 7584823"/>
              <a:gd name="connsiteX273" fmla="*/ 4036774 w 8322482"/>
              <a:gd name="connsiteY273" fmla="*/ 3586613 h 7584823"/>
              <a:gd name="connsiteX274" fmla="*/ 3872226 w 8322482"/>
              <a:gd name="connsiteY274" fmla="*/ 3601853 h 7584823"/>
              <a:gd name="connsiteX275" fmla="*/ 3719964 w 8322482"/>
              <a:gd name="connsiteY275" fmla="*/ 3614238 h 7584823"/>
              <a:gd name="connsiteX276" fmla="*/ 3699655 w 8322482"/>
              <a:gd name="connsiteY276" fmla="*/ 3610878 h 7584823"/>
              <a:gd name="connsiteX277" fmla="*/ 3683105 w 8322482"/>
              <a:gd name="connsiteY277" fmla="*/ 3605566 h 7584823"/>
              <a:gd name="connsiteX278" fmla="*/ 3417571 w 8322482"/>
              <a:gd name="connsiteY278" fmla="*/ 3683696 h 7584823"/>
              <a:gd name="connsiteX279" fmla="*/ 3404499 w 8322482"/>
              <a:gd name="connsiteY279" fmla="*/ 3701729 h 7584823"/>
              <a:gd name="connsiteX280" fmla="*/ 3348004 w 8322482"/>
              <a:gd name="connsiteY280" fmla="*/ 3763929 h 7584823"/>
              <a:gd name="connsiteX281" fmla="*/ 3253600 w 8322482"/>
              <a:gd name="connsiteY281" fmla="*/ 3788071 h 7584823"/>
              <a:gd name="connsiteX282" fmla="*/ 3155298 w 8322482"/>
              <a:gd name="connsiteY282" fmla="*/ 3810058 h 7584823"/>
              <a:gd name="connsiteX283" fmla="*/ 3062336 w 8322482"/>
              <a:gd name="connsiteY283" fmla="*/ 3896394 h 7584823"/>
              <a:gd name="connsiteX284" fmla="*/ 3114337 w 8322482"/>
              <a:gd name="connsiteY284" fmla="*/ 4103707 h 7584823"/>
              <a:gd name="connsiteX285" fmla="*/ 3168740 w 8322482"/>
              <a:gd name="connsiteY285" fmla="*/ 4249617 h 7584823"/>
              <a:gd name="connsiteX286" fmla="*/ 3163449 w 8322482"/>
              <a:gd name="connsiteY286" fmla="*/ 4266075 h 7584823"/>
              <a:gd name="connsiteX287" fmla="*/ 3154726 w 8322482"/>
              <a:gd name="connsiteY287" fmla="*/ 4293223 h 7584823"/>
              <a:gd name="connsiteX288" fmla="*/ 3163203 w 8322482"/>
              <a:gd name="connsiteY288" fmla="*/ 4351591 h 7584823"/>
              <a:gd name="connsiteX289" fmla="*/ 3199422 w 8322482"/>
              <a:gd name="connsiteY289" fmla="*/ 4398371 h 7584823"/>
              <a:gd name="connsiteX290" fmla="*/ 3237600 w 8322482"/>
              <a:gd name="connsiteY290" fmla="*/ 4421481 h 7584823"/>
              <a:gd name="connsiteX291" fmla="*/ 3272900 w 8322482"/>
              <a:gd name="connsiteY291" fmla="*/ 4445095 h 7584823"/>
              <a:gd name="connsiteX292" fmla="*/ 3280816 w 8322482"/>
              <a:gd name="connsiteY292" fmla="*/ 4474431 h 7584823"/>
              <a:gd name="connsiteX293" fmla="*/ 3288670 w 8322482"/>
              <a:gd name="connsiteY293" fmla="*/ 4509600 h 7584823"/>
              <a:gd name="connsiteX294" fmla="*/ 3327757 w 8322482"/>
              <a:gd name="connsiteY294" fmla="*/ 4555988 h 7584823"/>
              <a:gd name="connsiteX295" fmla="*/ 3382676 w 8322482"/>
              <a:gd name="connsiteY295" fmla="*/ 4582014 h 7584823"/>
              <a:gd name="connsiteX296" fmla="*/ 3442256 w 8322482"/>
              <a:gd name="connsiteY296" fmla="*/ 4615220 h 7584823"/>
              <a:gd name="connsiteX297" fmla="*/ 3608376 w 8322482"/>
              <a:gd name="connsiteY297" fmla="*/ 4684436 h 7584823"/>
              <a:gd name="connsiteX298" fmla="*/ 3676932 w 8322482"/>
              <a:gd name="connsiteY298" fmla="*/ 4664243 h 7584823"/>
              <a:gd name="connsiteX299" fmla="*/ 3712726 w 8322482"/>
              <a:gd name="connsiteY299" fmla="*/ 4652127 h 7584823"/>
              <a:gd name="connsiteX300" fmla="*/ 3930236 w 8322482"/>
              <a:gd name="connsiteY300" fmla="*/ 4631205 h 7584823"/>
              <a:gd name="connsiteX301" fmla="*/ 3982355 w 8322482"/>
              <a:gd name="connsiteY301" fmla="*/ 4630700 h 7584823"/>
              <a:gd name="connsiteX302" fmla="*/ 4427360 w 8322482"/>
              <a:gd name="connsiteY302" fmla="*/ 4422770 h 7584823"/>
              <a:gd name="connsiteX303" fmla="*/ 4450417 w 8322482"/>
              <a:gd name="connsiteY303" fmla="*/ 4367969 h 7584823"/>
              <a:gd name="connsiteX304" fmla="*/ 4403179 w 8322482"/>
              <a:gd name="connsiteY304" fmla="*/ 4035118 h 7584823"/>
              <a:gd name="connsiteX305" fmla="*/ 4350948 w 8322482"/>
              <a:gd name="connsiteY305" fmla="*/ 3879482 h 7584823"/>
              <a:gd name="connsiteX306" fmla="*/ 4344273 w 8322482"/>
              <a:gd name="connsiteY306" fmla="*/ 3837846 h 7584823"/>
              <a:gd name="connsiteX307" fmla="*/ 4314146 w 8322482"/>
              <a:gd name="connsiteY307" fmla="*/ 3721512 h 7584823"/>
              <a:gd name="connsiteX308" fmla="*/ 4270491 w 8322482"/>
              <a:gd name="connsiteY308" fmla="*/ 3665485 h 7584823"/>
              <a:gd name="connsiteX309" fmla="*/ 4370815 w 8322482"/>
              <a:gd name="connsiteY309" fmla="*/ 3613412 h 7584823"/>
              <a:gd name="connsiteX310" fmla="*/ 4408679 w 8322482"/>
              <a:gd name="connsiteY310" fmla="*/ 3674266 h 7584823"/>
              <a:gd name="connsiteX311" fmla="*/ 4429436 w 8322482"/>
              <a:gd name="connsiteY311" fmla="*/ 3798486 h 7584823"/>
              <a:gd name="connsiteX312" fmla="*/ 4435608 w 8322482"/>
              <a:gd name="connsiteY312" fmla="*/ 3861723 h 7584823"/>
              <a:gd name="connsiteX313" fmla="*/ 4509775 w 8322482"/>
              <a:gd name="connsiteY313" fmla="*/ 4087973 h 7584823"/>
              <a:gd name="connsiteX314" fmla="*/ 4550392 w 8322482"/>
              <a:gd name="connsiteY314" fmla="*/ 4491313 h 7584823"/>
              <a:gd name="connsiteX315" fmla="*/ 4037111 w 8322482"/>
              <a:gd name="connsiteY315" fmla="*/ 4717249 h 7584823"/>
              <a:gd name="connsiteX316" fmla="*/ 3978203 w 8322482"/>
              <a:gd name="connsiteY316" fmla="*/ 4716071 h 7584823"/>
              <a:gd name="connsiteX317" fmla="*/ 3683217 w 8322482"/>
              <a:gd name="connsiteY317" fmla="*/ 4739799 h 7584823"/>
              <a:gd name="connsiteX318" fmla="*/ 3634968 w 8322482"/>
              <a:gd name="connsiteY318" fmla="*/ 4756513 h 7584823"/>
              <a:gd name="connsiteX319" fmla="*/ 3557658 w 8322482"/>
              <a:gd name="connsiteY319" fmla="*/ 4779791 h 7584823"/>
              <a:gd name="connsiteX320" fmla="*/ 3403433 w 8322482"/>
              <a:gd name="connsiteY320" fmla="*/ 4706199 h 7584823"/>
              <a:gd name="connsiteX321" fmla="*/ 3307644 w 8322482"/>
              <a:gd name="connsiteY321" fmla="*/ 4645060 h 7584823"/>
              <a:gd name="connsiteX322" fmla="*/ 3222414 w 8322482"/>
              <a:gd name="connsiteY322" fmla="*/ 4580892 h 7584823"/>
              <a:gd name="connsiteX323" fmla="*/ 3217477 w 8322482"/>
              <a:gd name="connsiteY323" fmla="*/ 4548023 h 7584823"/>
              <a:gd name="connsiteX324" fmla="*/ 3202290 w 8322482"/>
              <a:gd name="connsiteY324" fmla="*/ 4485929 h 7584823"/>
              <a:gd name="connsiteX325" fmla="*/ 3137968 w 8322482"/>
              <a:gd name="connsiteY325" fmla="*/ 4436232 h 7584823"/>
              <a:gd name="connsiteX326" fmla="*/ 3099790 w 8322482"/>
              <a:gd name="connsiteY326" fmla="*/ 4413123 h 7584823"/>
              <a:gd name="connsiteX327" fmla="*/ 3070684 w 8322482"/>
              <a:gd name="connsiteY327" fmla="*/ 4374925 h 7584823"/>
              <a:gd name="connsiteX328" fmla="*/ 3064810 w 8322482"/>
              <a:gd name="connsiteY328" fmla="*/ 4327438 h 7584823"/>
              <a:gd name="connsiteX329" fmla="*/ 3067060 w 8322482"/>
              <a:gd name="connsiteY329" fmla="*/ 4320443 h 7584823"/>
              <a:gd name="connsiteX330" fmla="*/ 3073400 w 8322482"/>
              <a:gd name="connsiteY330" fmla="*/ 4300699 h 7584823"/>
              <a:gd name="connsiteX331" fmla="*/ 3082387 w 8322482"/>
              <a:gd name="connsiteY331" fmla="*/ 4272721 h 7584823"/>
              <a:gd name="connsiteX332" fmla="*/ 3010447 w 8322482"/>
              <a:gd name="connsiteY332" fmla="*/ 4040852 h 7584823"/>
              <a:gd name="connsiteX333" fmla="*/ 2952914 w 8322482"/>
              <a:gd name="connsiteY333" fmla="*/ 3830851 h 7584823"/>
              <a:gd name="connsiteX334" fmla="*/ 3052249 w 8322482"/>
              <a:gd name="connsiteY334" fmla="*/ 3748834 h 7584823"/>
              <a:gd name="connsiteX335" fmla="*/ 3164460 w 8322482"/>
              <a:gd name="connsiteY335" fmla="*/ 3730402 h 7584823"/>
              <a:gd name="connsiteX336" fmla="*/ 3311639 w 8322482"/>
              <a:gd name="connsiteY336" fmla="*/ 3698240 h 7584823"/>
              <a:gd name="connsiteX337" fmla="*/ 3401639 w 8322482"/>
              <a:gd name="connsiteY337" fmla="*/ 3605510 h 7584823"/>
              <a:gd name="connsiteX338" fmla="*/ 3417740 w 8322482"/>
              <a:gd name="connsiteY338" fmla="*/ 3583892 h 7584823"/>
              <a:gd name="connsiteX339" fmla="*/ 3708183 w 8322482"/>
              <a:gd name="connsiteY339" fmla="*/ 3516050 h 7584823"/>
              <a:gd name="connsiteX340" fmla="*/ 3726809 w 8322482"/>
              <a:gd name="connsiteY340" fmla="*/ 3522023 h 7584823"/>
              <a:gd name="connsiteX341" fmla="*/ 3760695 w 8322482"/>
              <a:gd name="connsiteY341" fmla="*/ 3530179 h 7584823"/>
              <a:gd name="connsiteX342" fmla="*/ 3965750 w 8322482"/>
              <a:gd name="connsiteY342" fmla="*/ 3527952 h 7584823"/>
              <a:gd name="connsiteX343" fmla="*/ 4137423 w 8322482"/>
              <a:gd name="connsiteY343" fmla="*/ 3521810 h 7584823"/>
              <a:gd name="connsiteX344" fmla="*/ 4370815 w 8322482"/>
              <a:gd name="connsiteY344" fmla="*/ 3613412 h 7584823"/>
              <a:gd name="connsiteX345" fmla="*/ 4407667 w 8322482"/>
              <a:gd name="connsiteY345" fmla="*/ 3584602 h 7584823"/>
              <a:gd name="connsiteX346" fmla="*/ 4143033 w 8322482"/>
              <a:gd name="connsiteY346" fmla="*/ 3474587 h 7584823"/>
              <a:gd name="connsiteX347" fmla="*/ 3966254 w 8322482"/>
              <a:gd name="connsiteY347" fmla="*/ 3480920 h 7584823"/>
              <a:gd name="connsiteX348" fmla="*/ 3770793 w 8322482"/>
              <a:gd name="connsiteY348" fmla="*/ 3483051 h 7584823"/>
              <a:gd name="connsiteX349" fmla="*/ 3743247 w 8322482"/>
              <a:gd name="connsiteY349" fmla="*/ 3476477 h 7584823"/>
              <a:gd name="connsiteX350" fmla="*/ 3722152 w 8322482"/>
              <a:gd name="connsiteY350" fmla="*/ 3469707 h 7584823"/>
              <a:gd name="connsiteX351" fmla="*/ 3384527 w 8322482"/>
              <a:gd name="connsiteY351" fmla="*/ 3555084 h 7584823"/>
              <a:gd name="connsiteX352" fmla="*/ 3367921 w 8322482"/>
              <a:gd name="connsiteY352" fmla="*/ 3576982 h 7584823"/>
              <a:gd name="connsiteX353" fmla="*/ 3283694 w 8322482"/>
              <a:gd name="connsiteY353" fmla="*/ 3662016 h 7584823"/>
              <a:gd name="connsiteX354" fmla="*/ 3165514 w 8322482"/>
              <a:gd name="connsiteY354" fmla="*/ 3683084 h 7584823"/>
              <a:gd name="connsiteX355" fmla="*/ 3037567 w 8322482"/>
              <a:gd name="connsiteY355" fmla="*/ 3705084 h 7584823"/>
              <a:gd name="connsiteX356" fmla="*/ 2913233 w 8322482"/>
              <a:gd name="connsiteY356" fmla="*/ 3808123 h 7584823"/>
              <a:gd name="connsiteX357" fmla="*/ 2973391 w 8322482"/>
              <a:gd name="connsiteY357" fmla="*/ 4063899 h 7584823"/>
              <a:gd name="connsiteX358" fmla="*/ 3039648 w 8322482"/>
              <a:gd name="connsiteY358" fmla="*/ 4258092 h 7584823"/>
              <a:gd name="connsiteX359" fmla="*/ 3032377 w 8322482"/>
              <a:gd name="connsiteY359" fmla="*/ 4280719 h 7584823"/>
              <a:gd name="connsiteX360" fmla="*/ 3021275 w 8322482"/>
              <a:gd name="connsiteY360" fmla="*/ 4315277 h 7584823"/>
              <a:gd name="connsiteX361" fmla="*/ 3027934 w 8322482"/>
              <a:gd name="connsiteY361" fmla="*/ 4387265 h 7584823"/>
              <a:gd name="connsiteX362" fmla="*/ 3070544 w 8322482"/>
              <a:gd name="connsiteY362" fmla="*/ 4445936 h 7584823"/>
              <a:gd name="connsiteX363" fmla="*/ 3117721 w 8322482"/>
              <a:gd name="connsiteY363" fmla="*/ 4475160 h 7584823"/>
              <a:gd name="connsiteX364" fmla="*/ 3163298 w 8322482"/>
              <a:gd name="connsiteY364" fmla="*/ 4507917 h 7584823"/>
              <a:gd name="connsiteX365" fmla="*/ 3172045 w 8322482"/>
              <a:gd name="connsiteY365" fmla="*/ 4548864 h 7584823"/>
              <a:gd name="connsiteX366" fmla="*/ 3179058 w 8322482"/>
              <a:gd name="connsiteY366" fmla="*/ 4593793 h 7584823"/>
              <a:gd name="connsiteX367" fmla="*/ 3224534 w 8322482"/>
              <a:gd name="connsiteY367" fmla="*/ 4652352 h 7584823"/>
              <a:gd name="connsiteX368" fmla="*/ 3290988 w 8322482"/>
              <a:gd name="connsiteY368" fmla="*/ 4685558 h 7584823"/>
              <a:gd name="connsiteX369" fmla="*/ 3367359 w 8322482"/>
              <a:gd name="connsiteY369" fmla="*/ 4731833 h 7584823"/>
              <a:gd name="connsiteX370" fmla="*/ 3566186 w 8322482"/>
              <a:gd name="connsiteY370" fmla="*/ 4822925 h 7584823"/>
              <a:gd name="connsiteX371" fmla="*/ 3650564 w 8322482"/>
              <a:gd name="connsiteY371" fmla="*/ 4797348 h 7584823"/>
              <a:gd name="connsiteX372" fmla="*/ 3696232 w 8322482"/>
              <a:gd name="connsiteY372" fmla="*/ 4781641 h 7584823"/>
              <a:gd name="connsiteX373" fmla="*/ 3976970 w 8322482"/>
              <a:gd name="connsiteY373" fmla="*/ 4759653 h 7584823"/>
              <a:gd name="connsiteX374" fmla="*/ 4035764 w 8322482"/>
              <a:gd name="connsiteY374" fmla="*/ 4761280 h 7584823"/>
              <a:gd name="connsiteX375" fmla="*/ 4591516 w 8322482"/>
              <a:gd name="connsiteY375" fmla="*/ 4509543 h 7584823"/>
              <a:gd name="connsiteX376" fmla="*/ 4614013 w 8322482"/>
              <a:gd name="connsiteY376" fmla="*/ 4455023 h 7584823"/>
              <a:gd name="connsiteX377" fmla="*/ 4552075 w 8322482"/>
              <a:gd name="connsiteY377" fmla="*/ 4067061 h 7584823"/>
              <a:gd name="connsiteX378" fmla="*/ 4481218 w 8322482"/>
              <a:gd name="connsiteY378" fmla="*/ 3853225 h 7584823"/>
              <a:gd name="connsiteX379" fmla="*/ 4475216 w 8322482"/>
              <a:gd name="connsiteY379" fmla="*/ 3792305 h 7584823"/>
              <a:gd name="connsiteX380" fmla="*/ 4451260 w 8322482"/>
              <a:gd name="connsiteY380" fmla="*/ 3656637 h 7584823"/>
              <a:gd name="connsiteX381" fmla="*/ 4407667 w 8322482"/>
              <a:gd name="connsiteY381" fmla="*/ 3584602 h 7584823"/>
              <a:gd name="connsiteX382" fmla="*/ 4505803 w 8322482"/>
              <a:gd name="connsiteY382" fmla="*/ 3528349 h 7584823"/>
              <a:gd name="connsiteX383" fmla="*/ 4545288 w 8322482"/>
              <a:gd name="connsiteY383" fmla="*/ 3603294 h 7584823"/>
              <a:gd name="connsiteX384" fmla="*/ 4562287 w 8322482"/>
              <a:gd name="connsiteY384" fmla="*/ 3747639 h 7584823"/>
              <a:gd name="connsiteX385" fmla="*/ 4566494 w 8322482"/>
              <a:gd name="connsiteY385" fmla="*/ 3829767 h 7584823"/>
              <a:gd name="connsiteX386" fmla="*/ 4657773 w 8322482"/>
              <a:gd name="connsiteY386" fmla="*/ 4113684 h 7584823"/>
              <a:gd name="connsiteX387" fmla="*/ 4713089 w 8322482"/>
              <a:gd name="connsiteY387" fmla="*/ 4576235 h 7584823"/>
              <a:gd name="connsiteX388" fmla="*/ 4090240 w 8322482"/>
              <a:gd name="connsiteY388" fmla="*/ 4845080 h 7584823"/>
              <a:gd name="connsiteX389" fmla="*/ 4024487 w 8322482"/>
              <a:gd name="connsiteY389" fmla="*/ 4842556 h 7584823"/>
              <a:gd name="connsiteX390" fmla="*/ 3665095 w 8322482"/>
              <a:gd name="connsiteY390" fmla="*/ 4867855 h 7584823"/>
              <a:gd name="connsiteX391" fmla="*/ 3606972 w 8322482"/>
              <a:gd name="connsiteY391" fmla="*/ 4888215 h 7584823"/>
              <a:gd name="connsiteX392" fmla="*/ 3517713 w 8322482"/>
              <a:gd name="connsiteY392" fmla="*/ 4917607 h 7584823"/>
              <a:gd name="connsiteX393" fmla="*/ 3330096 w 8322482"/>
              <a:gd name="connsiteY393" fmla="*/ 4822868 h 7584823"/>
              <a:gd name="connsiteX394" fmla="*/ 3217409 w 8322482"/>
              <a:gd name="connsiteY394" fmla="*/ 4747651 h 7584823"/>
              <a:gd name="connsiteX395" fmla="*/ 3113832 w 8322482"/>
              <a:gd name="connsiteY395" fmla="*/ 4665422 h 7584823"/>
              <a:gd name="connsiteX396" fmla="*/ 3109467 w 8322482"/>
              <a:gd name="connsiteY396" fmla="*/ 4623633 h 7584823"/>
              <a:gd name="connsiteX397" fmla="*/ 3093843 w 8322482"/>
              <a:gd name="connsiteY397" fmla="*/ 4548696 h 7584823"/>
              <a:gd name="connsiteX398" fmla="*/ 3018688 w 8322482"/>
              <a:gd name="connsiteY398" fmla="*/ 4488734 h 7584823"/>
              <a:gd name="connsiteX399" fmla="*/ 2972617 w 8322482"/>
              <a:gd name="connsiteY399" fmla="*/ 4460295 h 7584823"/>
              <a:gd name="connsiteX400" fmla="*/ 2937043 w 8322482"/>
              <a:gd name="connsiteY400" fmla="*/ 4410935 h 7584823"/>
              <a:gd name="connsiteX401" fmla="*/ 2931712 w 8322482"/>
              <a:gd name="connsiteY401" fmla="*/ 4350470 h 7584823"/>
              <a:gd name="connsiteX402" fmla="*/ 2933165 w 8322482"/>
              <a:gd name="connsiteY402" fmla="*/ 4345982 h 7584823"/>
              <a:gd name="connsiteX403" fmla="*/ 2945576 w 8322482"/>
              <a:gd name="connsiteY403" fmla="*/ 4317280 h 7584823"/>
              <a:gd name="connsiteX404" fmla="*/ 2959439 w 8322482"/>
              <a:gd name="connsiteY404" fmla="*/ 4284057 h 7584823"/>
              <a:gd name="connsiteX405" fmla="*/ 2875918 w 8322482"/>
              <a:gd name="connsiteY405" fmla="*/ 4004447 h 7584823"/>
              <a:gd name="connsiteX406" fmla="*/ 2809145 w 8322482"/>
              <a:gd name="connsiteY406" fmla="*/ 3746546 h 7584823"/>
              <a:gd name="connsiteX407" fmla="*/ 2937496 w 8322482"/>
              <a:gd name="connsiteY407" fmla="*/ 3646613 h 7584823"/>
              <a:gd name="connsiteX408" fmla="*/ 3080317 w 8322482"/>
              <a:gd name="connsiteY408" fmla="*/ 3628030 h 7584823"/>
              <a:gd name="connsiteX409" fmla="*/ 3260989 w 8322482"/>
              <a:gd name="connsiteY409" fmla="*/ 3595273 h 7584823"/>
              <a:gd name="connsiteX410" fmla="*/ 3370950 w 8322482"/>
              <a:gd name="connsiteY410" fmla="*/ 3484442 h 7584823"/>
              <a:gd name="connsiteX411" fmla="*/ 3390138 w 8322482"/>
              <a:gd name="connsiteY411" fmla="*/ 3458831 h 7584823"/>
              <a:gd name="connsiteX412" fmla="*/ 3751045 w 8322482"/>
              <a:gd name="connsiteY412" fmla="*/ 3383215 h 7584823"/>
              <a:gd name="connsiteX413" fmla="*/ 3775056 w 8322482"/>
              <a:gd name="connsiteY413" fmla="*/ 3390917 h 7584823"/>
              <a:gd name="connsiteX414" fmla="*/ 3813486 w 8322482"/>
              <a:gd name="connsiteY414" fmla="*/ 3403262 h 7584823"/>
              <a:gd name="connsiteX415" fmla="*/ 4063760 w 8322482"/>
              <a:gd name="connsiteY415" fmla="*/ 3413734 h 7584823"/>
              <a:gd name="connsiteX416" fmla="*/ 4245980 w 8322482"/>
              <a:gd name="connsiteY416" fmla="*/ 3414599 h 7584823"/>
              <a:gd name="connsiteX417" fmla="*/ 4505803 w 8322482"/>
              <a:gd name="connsiteY417" fmla="*/ 3528349 h 7584823"/>
              <a:gd name="connsiteX418" fmla="*/ 4545372 w 8322482"/>
              <a:gd name="connsiteY418" fmla="*/ 3500347 h 7584823"/>
              <a:gd name="connsiteX419" fmla="*/ 4249291 w 8322482"/>
              <a:gd name="connsiteY419" fmla="*/ 3363022 h 7584823"/>
              <a:gd name="connsiteX420" fmla="*/ 4062189 w 8322482"/>
              <a:gd name="connsiteY420" fmla="*/ 3361934 h 7584823"/>
              <a:gd name="connsiteX421" fmla="*/ 3821677 w 8322482"/>
              <a:gd name="connsiteY421" fmla="*/ 3352326 h 7584823"/>
              <a:gd name="connsiteX422" fmla="*/ 3788184 w 8322482"/>
              <a:gd name="connsiteY422" fmla="*/ 3341573 h 7584823"/>
              <a:gd name="connsiteX423" fmla="*/ 3761705 w 8322482"/>
              <a:gd name="connsiteY423" fmla="*/ 3333075 h 7584823"/>
              <a:gd name="connsiteX424" fmla="*/ 3352492 w 8322482"/>
              <a:gd name="connsiteY424" fmla="*/ 3425423 h 7584823"/>
              <a:gd name="connsiteX425" fmla="*/ 3332648 w 8322482"/>
              <a:gd name="connsiteY425" fmla="*/ 3451724 h 7584823"/>
              <a:gd name="connsiteX426" fmla="*/ 3238318 w 8322482"/>
              <a:gd name="connsiteY426" fmla="*/ 3549420 h 7584823"/>
              <a:gd name="connsiteX427" fmla="*/ 3078449 w 8322482"/>
              <a:gd name="connsiteY427" fmla="*/ 3577050 h 7584823"/>
              <a:gd name="connsiteX428" fmla="*/ 2920016 w 8322482"/>
              <a:gd name="connsiteY428" fmla="*/ 3598796 h 7584823"/>
              <a:gd name="connsiteX429" fmla="*/ 2768033 w 8322482"/>
              <a:gd name="connsiteY429" fmla="*/ 3719728 h 7584823"/>
              <a:gd name="connsiteX430" fmla="*/ 2836630 w 8322482"/>
              <a:gd name="connsiteY430" fmla="*/ 4024506 h 7584823"/>
              <a:gd name="connsiteX431" fmla="*/ 2914859 w 8322482"/>
              <a:gd name="connsiteY431" fmla="*/ 4265205 h 7584823"/>
              <a:gd name="connsiteX432" fmla="*/ 2903129 w 8322482"/>
              <a:gd name="connsiteY432" fmla="*/ 4293205 h 7584823"/>
              <a:gd name="connsiteX433" fmla="*/ 2887015 w 8322482"/>
              <a:gd name="connsiteY433" fmla="*/ 4333417 h 7584823"/>
              <a:gd name="connsiteX434" fmla="*/ 2892419 w 8322482"/>
              <a:gd name="connsiteY434" fmla="*/ 4419349 h 7584823"/>
              <a:gd name="connsiteX435" fmla="*/ 2942096 w 8322482"/>
              <a:gd name="connsiteY435" fmla="*/ 4489969 h 7584823"/>
              <a:gd name="connsiteX436" fmla="*/ 2997447 w 8322482"/>
              <a:gd name="connsiteY436" fmla="*/ 4525025 h 7584823"/>
              <a:gd name="connsiteX437" fmla="*/ 3053842 w 8322482"/>
              <a:gd name="connsiteY437" fmla="*/ 4566701 h 7584823"/>
              <a:gd name="connsiteX438" fmla="*/ 3062874 w 8322482"/>
              <a:gd name="connsiteY438" fmla="*/ 4619539 h 7584823"/>
              <a:gd name="connsiteX439" fmla="*/ 3069596 w 8322482"/>
              <a:gd name="connsiteY439" fmla="*/ 4673891 h 7584823"/>
              <a:gd name="connsiteX440" fmla="*/ 3199344 w 8322482"/>
              <a:gd name="connsiteY440" fmla="*/ 4785456 h 7584823"/>
              <a:gd name="connsiteX441" fmla="*/ 3292198 w 8322482"/>
              <a:gd name="connsiteY441" fmla="*/ 4844296 h 7584823"/>
              <a:gd name="connsiteX442" fmla="*/ 3527027 w 8322482"/>
              <a:gd name="connsiteY442" fmla="*/ 4958273 h 7584823"/>
              <a:gd name="connsiteX443" fmla="*/ 3627955 w 8322482"/>
              <a:gd name="connsiteY443" fmla="*/ 4928040 h 7584823"/>
              <a:gd name="connsiteX444" fmla="*/ 3683440 w 8322482"/>
              <a:gd name="connsiteY444" fmla="*/ 4908688 h 7584823"/>
              <a:gd name="connsiteX445" fmla="*/ 4027181 w 8322482"/>
              <a:gd name="connsiteY445" fmla="*/ 4885187 h 7584823"/>
              <a:gd name="connsiteX446" fmla="*/ 4093830 w 8322482"/>
              <a:gd name="connsiteY446" fmla="*/ 4887934 h 7584823"/>
              <a:gd name="connsiteX447" fmla="*/ 4759654 w 8322482"/>
              <a:gd name="connsiteY447" fmla="*/ 4593006 h 7584823"/>
              <a:gd name="connsiteX448" fmla="*/ 4781535 w 8322482"/>
              <a:gd name="connsiteY448" fmla="*/ 4537813 h 7584823"/>
              <a:gd name="connsiteX449" fmla="*/ 4705123 w 8322482"/>
              <a:gd name="connsiteY449" fmla="*/ 4091221 h 7584823"/>
              <a:gd name="connsiteX450" fmla="*/ 4615808 w 8322482"/>
              <a:gd name="connsiteY450" fmla="*/ 3821095 h 7584823"/>
              <a:gd name="connsiteX451" fmla="*/ 4611544 w 8322482"/>
              <a:gd name="connsiteY451" fmla="*/ 3742113 h 7584823"/>
              <a:gd name="connsiteX452" fmla="*/ 4592806 w 8322482"/>
              <a:gd name="connsiteY452" fmla="*/ 3585889 h 7584823"/>
              <a:gd name="connsiteX453" fmla="*/ 4545372 w 8322482"/>
              <a:gd name="connsiteY453" fmla="*/ 3500347 h 7584823"/>
              <a:gd name="connsiteX454" fmla="*/ 4641216 w 8322482"/>
              <a:gd name="connsiteY454" fmla="*/ 3444391 h 7584823"/>
              <a:gd name="connsiteX455" fmla="*/ 4682683 w 8322482"/>
              <a:gd name="connsiteY455" fmla="*/ 3532609 h 7584823"/>
              <a:gd name="connsiteX456" fmla="*/ 4695698 w 8322482"/>
              <a:gd name="connsiteY456" fmla="*/ 3697908 h 7584823"/>
              <a:gd name="connsiteX457" fmla="*/ 4697942 w 8322482"/>
              <a:gd name="connsiteY457" fmla="*/ 3798924 h 7584823"/>
              <a:gd name="connsiteX458" fmla="*/ 4809979 w 8322482"/>
              <a:gd name="connsiteY458" fmla="*/ 4140339 h 7584823"/>
              <a:gd name="connsiteX459" fmla="*/ 4880051 w 8322482"/>
              <a:gd name="connsiteY459" fmla="*/ 4662054 h 7584823"/>
              <a:gd name="connsiteX460" fmla="*/ 4148025 w 8322482"/>
              <a:gd name="connsiteY460" fmla="*/ 4973922 h 7584823"/>
              <a:gd name="connsiteX461" fmla="*/ 4074980 w 8322482"/>
              <a:gd name="connsiteY461" fmla="*/ 4969939 h 7584823"/>
              <a:gd name="connsiteX462" fmla="*/ 3651742 w 8322482"/>
              <a:gd name="connsiteY462" fmla="*/ 4996527 h 7584823"/>
              <a:gd name="connsiteX463" fmla="*/ 3583578 w 8322482"/>
              <a:gd name="connsiteY463" fmla="*/ 5020029 h 7584823"/>
              <a:gd name="connsiteX464" fmla="*/ 3473617 w 8322482"/>
              <a:gd name="connsiteY464" fmla="*/ 5055535 h 7584823"/>
              <a:gd name="connsiteX465" fmla="*/ 3252787 w 8322482"/>
              <a:gd name="connsiteY465" fmla="*/ 4939201 h 7584823"/>
              <a:gd name="connsiteX466" fmla="*/ 3122927 w 8322482"/>
              <a:gd name="connsiteY466" fmla="*/ 4852149 h 7584823"/>
              <a:gd name="connsiteX467" fmla="*/ 3001134 w 8322482"/>
              <a:gd name="connsiteY467" fmla="*/ 4751297 h 7584823"/>
              <a:gd name="connsiteX468" fmla="*/ 2997067 w 8322482"/>
              <a:gd name="connsiteY468" fmla="*/ 4700085 h 7584823"/>
              <a:gd name="connsiteX469" fmla="*/ 2979770 w 8322482"/>
              <a:gd name="connsiteY469" fmla="*/ 4611910 h 7584823"/>
              <a:gd name="connsiteX470" fmla="*/ 2893922 w 8322482"/>
              <a:gd name="connsiteY470" fmla="*/ 4542581 h 7584823"/>
              <a:gd name="connsiteX471" fmla="*/ 2839267 w 8322482"/>
              <a:gd name="connsiteY471" fmla="*/ 4508254 h 7584823"/>
              <a:gd name="connsiteX472" fmla="*/ 2796433 w 8322482"/>
              <a:gd name="connsiteY472" fmla="*/ 4447507 h 7584823"/>
              <a:gd name="connsiteX473" fmla="*/ 2791327 w 8322482"/>
              <a:gd name="connsiteY473" fmla="*/ 4373522 h 7584823"/>
              <a:gd name="connsiteX474" fmla="*/ 2792382 w 8322482"/>
              <a:gd name="connsiteY474" fmla="*/ 4370213 h 7584823"/>
              <a:gd name="connsiteX475" fmla="*/ 2808808 w 8322482"/>
              <a:gd name="connsiteY475" fmla="*/ 4333282 h 7584823"/>
              <a:gd name="connsiteX476" fmla="*/ 2826986 w 8322482"/>
              <a:gd name="connsiteY476" fmla="*/ 4293733 h 7584823"/>
              <a:gd name="connsiteX477" fmla="*/ 2733211 w 8322482"/>
              <a:gd name="connsiteY477" fmla="*/ 3962260 h 7584823"/>
              <a:gd name="connsiteX478" fmla="*/ 2657321 w 8322482"/>
              <a:gd name="connsiteY478" fmla="*/ 3656054 h 7584823"/>
              <a:gd name="connsiteX479" fmla="*/ 2814150 w 8322482"/>
              <a:gd name="connsiteY479" fmla="*/ 3538486 h 7584823"/>
              <a:gd name="connsiteX480" fmla="*/ 2986620 w 8322482"/>
              <a:gd name="connsiteY480" fmla="*/ 3519892 h 7584823"/>
              <a:gd name="connsiteX481" fmla="*/ 3200769 w 8322482"/>
              <a:gd name="connsiteY481" fmla="*/ 3485184 h 7584823"/>
              <a:gd name="connsiteX482" fmla="*/ 3335213 w 8322482"/>
              <a:gd name="connsiteY482" fmla="*/ 3356341 h 7584823"/>
              <a:gd name="connsiteX483" fmla="*/ 3357654 w 8322482"/>
              <a:gd name="connsiteY483" fmla="*/ 3326327 h 7584823"/>
              <a:gd name="connsiteX484" fmla="*/ 3789027 w 8322482"/>
              <a:gd name="connsiteY484" fmla="*/ 3242924 h 7584823"/>
              <a:gd name="connsiteX485" fmla="*/ 3819210 w 8322482"/>
              <a:gd name="connsiteY485" fmla="*/ 3252618 h 7584823"/>
              <a:gd name="connsiteX486" fmla="*/ 3860557 w 8322482"/>
              <a:gd name="connsiteY486" fmla="*/ 3265894 h 7584823"/>
              <a:gd name="connsiteX487" fmla="*/ 4156722 w 8322482"/>
              <a:gd name="connsiteY487" fmla="*/ 3289738 h 7584823"/>
              <a:gd name="connsiteX488" fmla="*/ 4350948 w 8322482"/>
              <a:gd name="connsiteY488" fmla="*/ 3297188 h 7584823"/>
              <a:gd name="connsiteX489" fmla="*/ 4641216 w 8322482"/>
              <a:gd name="connsiteY489" fmla="*/ 3444391 h 7584823"/>
              <a:gd name="connsiteX490" fmla="*/ 4680506 w 8322482"/>
              <a:gd name="connsiteY490" fmla="*/ 3417462 h 7584823"/>
              <a:gd name="connsiteX491" fmla="*/ 4356559 w 8322482"/>
              <a:gd name="connsiteY491" fmla="*/ 3251334 h 7584823"/>
              <a:gd name="connsiteX492" fmla="*/ 4159021 w 8322482"/>
              <a:gd name="connsiteY492" fmla="*/ 3244192 h 7584823"/>
              <a:gd name="connsiteX493" fmla="*/ 3872675 w 8322482"/>
              <a:gd name="connsiteY493" fmla="*/ 3221212 h 7584823"/>
              <a:gd name="connsiteX494" fmla="*/ 3831327 w 8322482"/>
              <a:gd name="connsiteY494" fmla="*/ 3207935 h 7584823"/>
              <a:gd name="connsiteX495" fmla="*/ 3798620 w 8322482"/>
              <a:gd name="connsiteY495" fmla="*/ 3197446 h 7584823"/>
              <a:gd name="connsiteX496" fmla="*/ 3318691 w 8322482"/>
              <a:gd name="connsiteY496" fmla="*/ 3297031 h 7584823"/>
              <a:gd name="connsiteX497" fmla="*/ 3295049 w 8322482"/>
              <a:gd name="connsiteY497" fmla="*/ 3328015 h 7584823"/>
              <a:gd name="connsiteX498" fmla="*/ 3181436 w 8322482"/>
              <a:gd name="connsiteY498" fmla="*/ 3443121 h 7584823"/>
              <a:gd name="connsiteX499" fmla="*/ 2989599 w 8322482"/>
              <a:gd name="connsiteY499" fmla="*/ 3472287 h 7584823"/>
              <a:gd name="connsiteX500" fmla="*/ 2800270 w 8322482"/>
              <a:gd name="connsiteY500" fmla="*/ 3493641 h 7584823"/>
              <a:gd name="connsiteX501" fmla="*/ 2619127 w 8322482"/>
              <a:gd name="connsiteY501" fmla="*/ 3631536 h 7584823"/>
              <a:gd name="connsiteX502" fmla="*/ 2696570 w 8322482"/>
              <a:gd name="connsiteY502" fmla="*/ 3985444 h 7584823"/>
              <a:gd name="connsiteX503" fmla="*/ 2785583 w 8322482"/>
              <a:gd name="connsiteY503" fmla="*/ 4276355 h 7584823"/>
              <a:gd name="connsiteX504" fmla="*/ 2770345 w 8322482"/>
              <a:gd name="connsiteY504" fmla="*/ 4309584 h 7584823"/>
              <a:gd name="connsiteX505" fmla="*/ 2749396 w 8322482"/>
              <a:gd name="connsiteY505" fmla="*/ 4357761 h 7584823"/>
              <a:gd name="connsiteX506" fmla="*/ 2754070 w 8322482"/>
              <a:gd name="connsiteY506" fmla="*/ 4456987 h 7584823"/>
              <a:gd name="connsiteX507" fmla="*/ 2810139 w 8322482"/>
              <a:gd name="connsiteY507" fmla="*/ 4539328 h 7584823"/>
              <a:gd name="connsiteX508" fmla="*/ 2874072 w 8322482"/>
              <a:gd name="connsiteY508" fmla="*/ 4580275 h 7584823"/>
              <a:gd name="connsiteX509" fmla="*/ 2941155 w 8322482"/>
              <a:gd name="connsiteY509" fmla="*/ 4631317 h 7584823"/>
              <a:gd name="connsiteX510" fmla="*/ 2950889 w 8322482"/>
              <a:gd name="connsiteY510" fmla="*/ 4696159 h 7584823"/>
              <a:gd name="connsiteX511" fmla="*/ 2956768 w 8322482"/>
              <a:gd name="connsiteY511" fmla="*/ 4760215 h 7584823"/>
              <a:gd name="connsiteX512" fmla="*/ 3104469 w 8322482"/>
              <a:gd name="connsiteY512" fmla="*/ 4891134 h 7584823"/>
              <a:gd name="connsiteX513" fmla="*/ 3213683 w 8322482"/>
              <a:gd name="connsiteY513" fmla="*/ 4962984 h 7584823"/>
              <a:gd name="connsiteX514" fmla="*/ 3482930 w 8322482"/>
              <a:gd name="connsiteY514" fmla="*/ 5098893 h 7584823"/>
              <a:gd name="connsiteX515" fmla="*/ 3597939 w 8322482"/>
              <a:gd name="connsiteY515" fmla="*/ 5063219 h 7584823"/>
              <a:gd name="connsiteX516" fmla="*/ 3663692 w 8322482"/>
              <a:gd name="connsiteY516" fmla="*/ 5038932 h 7584823"/>
              <a:gd name="connsiteX517" fmla="*/ 4071107 w 8322482"/>
              <a:gd name="connsiteY517" fmla="*/ 5014588 h 7584823"/>
              <a:gd name="connsiteX518" fmla="*/ 4144323 w 8322482"/>
              <a:gd name="connsiteY518" fmla="*/ 5018122 h 7584823"/>
              <a:gd name="connsiteX519" fmla="*/ 4920725 w 8322482"/>
              <a:gd name="connsiteY519" fmla="*/ 4680116 h 7584823"/>
              <a:gd name="connsiteX520" fmla="*/ 4942998 w 8322482"/>
              <a:gd name="connsiteY520" fmla="*/ 4623744 h 7584823"/>
              <a:gd name="connsiteX521" fmla="*/ 4851158 w 8322482"/>
              <a:gd name="connsiteY521" fmla="*/ 4117252 h 7584823"/>
              <a:gd name="connsiteX522" fmla="*/ 4743048 w 8322482"/>
              <a:gd name="connsiteY522" fmla="*/ 3792068 h 7584823"/>
              <a:gd name="connsiteX523" fmla="*/ 4740972 w 8322482"/>
              <a:gd name="connsiteY523" fmla="*/ 3694744 h 7584823"/>
              <a:gd name="connsiteX524" fmla="*/ 4727116 w 8322482"/>
              <a:gd name="connsiteY524" fmla="*/ 3517829 h 7584823"/>
              <a:gd name="connsiteX525" fmla="*/ 4680506 w 8322482"/>
              <a:gd name="connsiteY525" fmla="*/ 3417462 h 7584823"/>
              <a:gd name="connsiteX526" fmla="*/ 4776946 w 8322482"/>
              <a:gd name="connsiteY526" fmla="*/ 3359869 h 7584823"/>
              <a:gd name="connsiteX527" fmla="*/ 4820302 w 8322482"/>
              <a:gd name="connsiteY527" fmla="*/ 3461967 h 7584823"/>
              <a:gd name="connsiteX528" fmla="*/ 4829839 w 8322482"/>
              <a:gd name="connsiteY528" fmla="*/ 3646584 h 7584823"/>
              <a:gd name="connsiteX529" fmla="*/ 4829558 w 8322482"/>
              <a:gd name="connsiteY529" fmla="*/ 3766759 h 7584823"/>
              <a:gd name="connsiteX530" fmla="*/ 4960278 w 8322482"/>
              <a:gd name="connsiteY530" fmla="*/ 4163639 h 7584823"/>
              <a:gd name="connsiteX531" fmla="*/ 5045833 w 8322482"/>
              <a:gd name="connsiteY531" fmla="*/ 4749332 h 7584823"/>
              <a:gd name="connsiteX532" fmla="*/ 4204408 w 8322482"/>
              <a:gd name="connsiteY532" fmla="*/ 5103661 h 7584823"/>
              <a:gd name="connsiteX533" fmla="*/ 4124293 w 8322482"/>
              <a:gd name="connsiteY533" fmla="*/ 5098838 h 7584823"/>
              <a:gd name="connsiteX534" fmla="*/ 3636876 w 8322482"/>
              <a:gd name="connsiteY534" fmla="*/ 5126546 h 7584823"/>
              <a:gd name="connsiteX535" fmla="*/ 3558668 w 8322482"/>
              <a:gd name="connsiteY535" fmla="*/ 5154087 h 7584823"/>
              <a:gd name="connsiteX536" fmla="*/ 3435355 w 8322482"/>
              <a:gd name="connsiteY536" fmla="*/ 5193014 h 7584823"/>
              <a:gd name="connsiteX537" fmla="*/ 3180874 w 8322482"/>
              <a:gd name="connsiteY537" fmla="*/ 5055030 h 7584823"/>
              <a:gd name="connsiteX538" fmla="*/ 3034774 w 8322482"/>
              <a:gd name="connsiteY538" fmla="*/ 4953169 h 7584823"/>
              <a:gd name="connsiteX539" fmla="*/ 2894763 w 8322482"/>
              <a:gd name="connsiteY539" fmla="*/ 4833808 h 7584823"/>
              <a:gd name="connsiteX540" fmla="*/ 2890988 w 8322482"/>
              <a:gd name="connsiteY540" fmla="*/ 4773117 h 7584823"/>
              <a:gd name="connsiteX541" fmla="*/ 2877255 w 8322482"/>
              <a:gd name="connsiteY541" fmla="*/ 4673892 h 7584823"/>
              <a:gd name="connsiteX542" fmla="*/ 2780579 w 8322482"/>
              <a:gd name="connsiteY542" fmla="*/ 4594242 h 7584823"/>
              <a:gd name="connsiteX543" fmla="*/ 2717615 w 8322482"/>
              <a:gd name="connsiteY543" fmla="*/ 4554530 h 7584823"/>
              <a:gd name="connsiteX544" fmla="*/ 2668621 w 8322482"/>
              <a:gd name="connsiteY544" fmla="*/ 4482395 h 7584823"/>
              <a:gd name="connsiteX545" fmla="*/ 2664705 w 8322482"/>
              <a:gd name="connsiteY545" fmla="*/ 4395455 h 7584823"/>
              <a:gd name="connsiteX546" fmla="*/ 2685692 w 8322482"/>
              <a:gd name="connsiteY546" fmla="*/ 4350021 h 7584823"/>
              <a:gd name="connsiteX547" fmla="*/ 2706697 w 8322482"/>
              <a:gd name="connsiteY547" fmla="*/ 4305939 h 7584823"/>
              <a:gd name="connsiteX548" fmla="*/ 2601044 w 8322482"/>
              <a:gd name="connsiteY548" fmla="*/ 3924816 h 7584823"/>
              <a:gd name="connsiteX549" fmla="*/ 2516039 w 8322482"/>
              <a:gd name="connsiteY549" fmla="*/ 3570296 h 7584823"/>
              <a:gd name="connsiteX550" fmla="*/ 2701755 w 8322482"/>
              <a:gd name="connsiteY550" fmla="*/ 3435228 h 7584823"/>
              <a:gd name="connsiteX551" fmla="*/ 2904431 w 8322482"/>
              <a:gd name="connsiteY551" fmla="*/ 3416348 h 7584823"/>
              <a:gd name="connsiteX552" fmla="*/ 3152197 w 8322482"/>
              <a:gd name="connsiteY552" fmla="*/ 3380629 h 7584823"/>
              <a:gd name="connsiteX553" fmla="*/ 3301390 w 8322482"/>
              <a:gd name="connsiteY553" fmla="*/ 3234293 h 7584823"/>
              <a:gd name="connsiteX554" fmla="*/ 3327461 w 8322482"/>
              <a:gd name="connsiteY554" fmla="*/ 3199999 h 7584823"/>
              <a:gd name="connsiteX555" fmla="*/ 3826279 w 8322482"/>
              <a:gd name="connsiteY555" fmla="*/ 3105569 h 7584823"/>
              <a:gd name="connsiteX556" fmla="*/ 3863082 w 8322482"/>
              <a:gd name="connsiteY556" fmla="*/ 3117387 h 7584823"/>
              <a:gd name="connsiteX557" fmla="*/ 3911443 w 8322482"/>
              <a:gd name="connsiteY557" fmla="*/ 3132918 h 7584823"/>
              <a:gd name="connsiteX558" fmla="*/ 4254622 w 8322482"/>
              <a:gd name="connsiteY558" fmla="*/ 3170943 h 7584823"/>
              <a:gd name="connsiteX559" fmla="*/ 4458497 w 8322482"/>
              <a:gd name="connsiteY559" fmla="*/ 3183772 h 7584823"/>
              <a:gd name="connsiteX560" fmla="*/ 4776946 w 8322482"/>
              <a:gd name="connsiteY560" fmla="*/ 3359869 h 7584823"/>
              <a:gd name="connsiteX561" fmla="*/ 4776717 w 8322482"/>
              <a:gd name="connsiteY561" fmla="*/ 3286822 h 7584823"/>
              <a:gd name="connsiteX562" fmla="*/ 4463435 w 8322482"/>
              <a:gd name="connsiteY562" fmla="*/ 3139975 h 7584823"/>
              <a:gd name="connsiteX563" fmla="*/ 4256417 w 8322482"/>
              <a:gd name="connsiteY563" fmla="*/ 3127041 h 7584823"/>
              <a:gd name="connsiteX564" fmla="*/ 3922214 w 8322482"/>
              <a:gd name="connsiteY564" fmla="*/ 3090985 h 7584823"/>
              <a:gd name="connsiteX565" fmla="*/ 3877108 w 8322482"/>
              <a:gd name="connsiteY565" fmla="*/ 3076508 h 7584823"/>
              <a:gd name="connsiteX566" fmla="*/ 3838229 w 8322482"/>
              <a:gd name="connsiteY566" fmla="*/ 3064027 h 7584823"/>
              <a:gd name="connsiteX567" fmla="*/ 3287011 w 8322482"/>
              <a:gd name="connsiteY567" fmla="*/ 3171128 h 7584823"/>
              <a:gd name="connsiteX568" fmla="*/ 3259739 w 8322482"/>
              <a:gd name="connsiteY568" fmla="*/ 3207755 h 7584823"/>
              <a:gd name="connsiteX569" fmla="*/ 3125890 w 8322482"/>
              <a:gd name="connsiteY569" fmla="*/ 3340412 h 7584823"/>
              <a:gd name="connsiteX570" fmla="*/ 2900161 w 8322482"/>
              <a:gd name="connsiteY570" fmla="*/ 3371408 h 7584823"/>
              <a:gd name="connsiteX571" fmla="*/ 2681860 w 8322482"/>
              <a:gd name="connsiteY571" fmla="*/ 3392077 h 7584823"/>
              <a:gd name="connsiteX572" fmla="*/ 2470999 w 8322482"/>
              <a:gd name="connsiteY572" fmla="*/ 3547209 h 7584823"/>
              <a:gd name="connsiteX573" fmla="*/ 2557011 w 8322482"/>
              <a:gd name="connsiteY573" fmla="*/ 3949709 h 7584823"/>
              <a:gd name="connsiteX574" fmla="*/ 2657754 w 8322482"/>
              <a:gd name="connsiteY574" fmla="*/ 4289312 h 7584823"/>
              <a:gd name="connsiteX575" fmla="*/ 2638746 w 8322482"/>
              <a:gd name="connsiteY575" fmla="*/ 4328600 h 7584823"/>
              <a:gd name="connsiteX576" fmla="*/ 2614172 w 8322482"/>
              <a:gd name="connsiteY576" fmla="*/ 4383788 h 7584823"/>
              <a:gd name="connsiteX577" fmla="*/ 2617505 w 8322482"/>
              <a:gd name="connsiteY577" fmla="*/ 4496475 h 7584823"/>
              <a:gd name="connsiteX578" fmla="*/ 2680037 w 8322482"/>
              <a:gd name="connsiteY578" fmla="*/ 4590540 h 7584823"/>
              <a:gd name="connsiteX579" fmla="*/ 2752560 w 8322482"/>
              <a:gd name="connsiteY579" fmla="*/ 4637433 h 7584823"/>
              <a:gd name="connsiteX580" fmla="*/ 2829916 w 8322482"/>
              <a:gd name="connsiteY580" fmla="*/ 4697675 h 7584823"/>
              <a:gd name="connsiteX581" fmla="*/ 2840345 w 8322482"/>
              <a:gd name="connsiteY581" fmla="*/ 4774575 h 7584823"/>
              <a:gd name="connsiteX582" fmla="*/ 2845518 w 8322482"/>
              <a:gd name="connsiteY582" fmla="*/ 4847942 h 7584823"/>
              <a:gd name="connsiteX583" fmla="*/ 2855206 w 8322482"/>
              <a:gd name="connsiteY583" fmla="*/ 4868920 h 7584823"/>
              <a:gd name="connsiteX584" fmla="*/ 2918711 w 8322482"/>
              <a:gd name="connsiteY584" fmla="*/ 4949379 h 7584823"/>
              <a:gd name="connsiteX585" fmla="*/ 2959976 w 8322482"/>
              <a:gd name="connsiteY585" fmla="*/ 4974880 h 7584823"/>
              <a:gd name="connsiteX586" fmla="*/ 3011714 w 8322482"/>
              <a:gd name="connsiteY586" fmla="*/ 4997985 h 7584823"/>
              <a:gd name="connsiteX587" fmla="*/ 3137440 w 8322482"/>
              <a:gd name="connsiteY587" fmla="*/ 5083748 h 7584823"/>
              <a:gd name="connsiteX588" fmla="*/ 3440180 w 8322482"/>
              <a:gd name="connsiteY588" fmla="*/ 5241758 h 7584823"/>
              <a:gd name="connsiteX589" fmla="*/ 3570955 w 8322482"/>
              <a:gd name="connsiteY589" fmla="*/ 5201148 h 7584823"/>
              <a:gd name="connsiteX590" fmla="*/ 3646132 w 8322482"/>
              <a:gd name="connsiteY590" fmla="*/ 5174448 h 7584823"/>
              <a:gd name="connsiteX591" fmla="*/ 4116945 w 8322482"/>
              <a:gd name="connsiteY591" fmla="*/ 5148646 h 7584823"/>
              <a:gd name="connsiteX592" fmla="*/ 4197451 w 8322482"/>
              <a:gd name="connsiteY592" fmla="*/ 5153638 h 7584823"/>
              <a:gd name="connsiteX593" fmla="*/ 5083702 w 8322482"/>
              <a:gd name="connsiteY593" fmla="*/ 4771938 h 7584823"/>
              <a:gd name="connsiteX594" fmla="*/ 5106313 w 8322482"/>
              <a:gd name="connsiteY594" fmla="*/ 4714332 h 7584823"/>
              <a:gd name="connsiteX595" fmla="*/ 4999044 w 8322482"/>
              <a:gd name="connsiteY595" fmla="*/ 4147956 h 7584823"/>
              <a:gd name="connsiteX596" fmla="*/ 4872813 w 8322482"/>
              <a:gd name="connsiteY596" fmla="*/ 3768397 h 7584823"/>
              <a:gd name="connsiteX597" fmla="*/ 4873151 w 8322482"/>
              <a:gd name="connsiteY597" fmla="*/ 3652323 h 7584823"/>
              <a:gd name="connsiteX598" fmla="*/ 4863166 w 8322482"/>
              <a:gd name="connsiteY598" fmla="*/ 3454859 h 7584823"/>
              <a:gd name="connsiteX599" fmla="*/ 4776717 w 8322482"/>
              <a:gd name="connsiteY599" fmla="*/ 3286822 h 7584823"/>
              <a:gd name="connsiteX600" fmla="*/ 4911383 w 8322482"/>
              <a:gd name="connsiteY600" fmla="*/ 3195862 h 7584823"/>
              <a:gd name="connsiteX601" fmla="*/ 4570646 w 8322482"/>
              <a:gd name="connsiteY601" fmla="*/ 3026906 h 7584823"/>
              <a:gd name="connsiteX602" fmla="*/ 4355549 w 8322482"/>
              <a:gd name="connsiteY602" fmla="*/ 3009125 h 7584823"/>
              <a:gd name="connsiteX603" fmla="*/ 3974669 w 8322482"/>
              <a:gd name="connsiteY603" fmla="*/ 2958059 h 7584823"/>
              <a:gd name="connsiteX604" fmla="*/ 3924177 w 8322482"/>
              <a:gd name="connsiteY604" fmla="*/ 2941860 h 7584823"/>
              <a:gd name="connsiteX605" fmla="*/ 3879126 w 8322482"/>
              <a:gd name="connsiteY605" fmla="*/ 2927389 h 7584823"/>
              <a:gd name="connsiteX606" fmla="*/ 3256720 w 8322482"/>
              <a:gd name="connsiteY606" fmla="*/ 3041589 h 7584823"/>
              <a:gd name="connsiteX607" fmla="*/ 3226189 w 8322482"/>
              <a:gd name="connsiteY607" fmla="*/ 3081258 h 7584823"/>
              <a:gd name="connsiteX608" fmla="*/ 3073887 w 8322482"/>
              <a:gd name="connsiteY608" fmla="*/ 3231588 h 7584823"/>
              <a:gd name="connsiteX609" fmla="*/ 2814823 w 8322482"/>
              <a:gd name="connsiteY609" fmla="*/ 3264132 h 7584823"/>
              <a:gd name="connsiteX610" fmla="*/ 2566316 w 8322482"/>
              <a:gd name="connsiteY610" fmla="*/ 3285094 h 7584823"/>
              <a:gd name="connsiteX611" fmla="*/ 2328094 w 8322482"/>
              <a:gd name="connsiteY611" fmla="*/ 3458663 h 7584823"/>
              <a:gd name="connsiteX612" fmla="*/ 2422672 w 8322482"/>
              <a:gd name="connsiteY612" fmla="*/ 3909754 h 7584823"/>
              <a:gd name="connsiteX613" fmla="*/ 2534596 w 8322482"/>
              <a:gd name="connsiteY613" fmla="*/ 4298337 h 7584823"/>
              <a:gd name="connsiteX614" fmla="*/ 2512498 w 8322482"/>
              <a:gd name="connsiteY614" fmla="*/ 4342980 h 7584823"/>
              <a:gd name="connsiteX615" fmla="*/ 2485776 w 8322482"/>
              <a:gd name="connsiteY615" fmla="*/ 4400859 h 7584823"/>
              <a:gd name="connsiteX616" fmla="*/ 2521164 w 8322482"/>
              <a:gd name="connsiteY616" fmla="*/ 4445695 h 7584823"/>
              <a:gd name="connsiteX617" fmla="*/ 2524021 w 8322482"/>
              <a:gd name="connsiteY617" fmla="*/ 4419292 h 7584823"/>
              <a:gd name="connsiteX618" fmla="*/ 2549699 w 8322482"/>
              <a:gd name="connsiteY618" fmla="*/ 4364884 h 7584823"/>
              <a:gd name="connsiteX619" fmla="*/ 2573930 w 8322482"/>
              <a:gd name="connsiteY619" fmla="*/ 4315052 h 7584823"/>
              <a:gd name="connsiteX620" fmla="*/ 2458055 w 8322482"/>
              <a:gd name="connsiteY620" fmla="*/ 3884810 h 7584823"/>
              <a:gd name="connsiteX621" fmla="*/ 2364073 w 8322482"/>
              <a:gd name="connsiteY621" fmla="*/ 3481565 h 7584823"/>
              <a:gd name="connsiteX622" fmla="*/ 2578541 w 8322482"/>
              <a:gd name="connsiteY622" fmla="*/ 3329405 h 7584823"/>
              <a:gd name="connsiteX623" fmla="*/ 2812522 w 8322482"/>
              <a:gd name="connsiteY623" fmla="*/ 3311047 h 7584823"/>
              <a:gd name="connsiteX624" fmla="*/ 3093630 w 8322482"/>
              <a:gd name="connsiteY624" fmla="*/ 3273786 h 7584823"/>
              <a:gd name="connsiteX625" fmla="*/ 3262234 w 8322482"/>
              <a:gd name="connsiteY625" fmla="*/ 3109624 h 7584823"/>
              <a:gd name="connsiteX626" fmla="*/ 3292087 w 8322482"/>
              <a:gd name="connsiteY626" fmla="*/ 3070646 h 7584823"/>
              <a:gd name="connsiteX627" fmla="*/ 3864315 w 8322482"/>
              <a:gd name="connsiteY627" fmla="*/ 2972099 h 7584823"/>
              <a:gd name="connsiteX628" fmla="*/ 3905663 w 8322482"/>
              <a:gd name="connsiteY628" fmla="*/ 2985376 h 7584823"/>
              <a:gd name="connsiteX629" fmla="*/ 3958568 w 8322482"/>
              <a:gd name="connsiteY629" fmla="*/ 3002377 h 7584823"/>
              <a:gd name="connsiteX630" fmla="*/ 4349433 w 8322482"/>
              <a:gd name="connsiteY630" fmla="*/ 3055260 h 7584823"/>
              <a:gd name="connsiteX631" fmla="*/ 4562287 w 8322482"/>
              <a:gd name="connsiteY631" fmla="*/ 3072783 h 7584823"/>
              <a:gd name="connsiteX632" fmla="*/ 4874470 w 8322482"/>
              <a:gd name="connsiteY632" fmla="*/ 3224565 h 7584823"/>
              <a:gd name="connsiteX633" fmla="*/ 4957921 w 8322482"/>
              <a:gd name="connsiteY633" fmla="*/ 3391813 h 7584823"/>
              <a:gd name="connsiteX634" fmla="*/ 4958482 w 8322482"/>
              <a:gd name="connsiteY634" fmla="*/ 3390164 h 7584823"/>
              <a:gd name="connsiteX635" fmla="*/ 4963923 w 8322482"/>
              <a:gd name="connsiteY635" fmla="*/ 3597514 h 7584823"/>
              <a:gd name="connsiteX636" fmla="*/ 4960838 w 8322482"/>
              <a:gd name="connsiteY636" fmla="*/ 3736313 h 7584823"/>
              <a:gd name="connsiteX637" fmla="*/ 5110350 w 8322482"/>
              <a:gd name="connsiteY637" fmla="*/ 4188245 h 7584823"/>
              <a:gd name="connsiteX638" fmla="*/ 5209428 w 8322482"/>
              <a:gd name="connsiteY638" fmla="*/ 4835488 h 7584823"/>
              <a:gd name="connsiteX639" fmla="*/ 4258322 w 8322482"/>
              <a:gd name="connsiteY639" fmla="*/ 5233063 h 7584823"/>
              <a:gd name="connsiteX640" fmla="*/ 4169287 w 8322482"/>
              <a:gd name="connsiteY640" fmla="*/ 5226275 h 7584823"/>
              <a:gd name="connsiteX641" fmla="*/ 3617632 w 8322482"/>
              <a:gd name="connsiteY641" fmla="*/ 5255164 h 7584823"/>
              <a:gd name="connsiteX642" fmla="*/ 3530000 w 8322482"/>
              <a:gd name="connsiteY642" fmla="*/ 5286517 h 7584823"/>
              <a:gd name="connsiteX643" fmla="*/ 3390697 w 8322482"/>
              <a:gd name="connsiteY643" fmla="*/ 5332512 h 7584823"/>
              <a:gd name="connsiteX644" fmla="*/ 3185602 w 8322482"/>
              <a:gd name="connsiteY644" fmla="*/ 5286038 h 7584823"/>
              <a:gd name="connsiteX645" fmla="*/ 3174601 w 8322482"/>
              <a:gd name="connsiteY645" fmla="*/ 5273587 h 7584823"/>
              <a:gd name="connsiteX646" fmla="*/ 3256077 w 8322482"/>
              <a:gd name="connsiteY646" fmla="*/ 5376815 h 7584823"/>
              <a:gd name="connsiteX647" fmla="*/ 3273630 w 8322482"/>
              <a:gd name="connsiteY647" fmla="*/ 5381909 h 7584823"/>
              <a:gd name="connsiteX648" fmla="*/ 3400010 w 8322482"/>
              <a:gd name="connsiteY648" fmla="*/ 5377273 h 7584823"/>
              <a:gd name="connsiteX649" fmla="*/ 3545147 w 8322482"/>
              <a:gd name="connsiteY649" fmla="*/ 5333129 h 7584823"/>
              <a:gd name="connsiteX650" fmla="*/ 3630591 w 8322482"/>
              <a:gd name="connsiteY650" fmla="*/ 5302896 h 7584823"/>
              <a:gd name="connsiteX651" fmla="*/ 4164575 w 8322482"/>
              <a:gd name="connsiteY651" fmla="*/ 5276478 h 7584823"/>
              <a:gd name="connsiteX652" fmla="*/ 4253722 w 8322482"/>
              <a:gd name="connsiteY652" fmla="*/ 5282872 h 7584823"/>
              <a:gd name="connsiteX653" fmla="*/ 5250103 w 8322482"/>
              <a:gd name="connsiteY653" fmla="*/ 4858093 h 7584823"/>
              <a:gd name="connsiteX654" fmla="*/ 5272824 w 8322482"/>
              <a:gd name="connsiteY654" fmla="*/ 4798637 h 7584823"/>
              <a:gd name="connsiteX655" fmla="*/ 5151025 w 8322482"/>
              <a:gd name="connsiteY655" fmla="*/ 4169538 h 7584823"/>
              <a:gd name="connsiteX656" fmla="*/ 5006561 w 8322482"/>
              <a:gd name="connsiteY656" fmla="*/ 3736015 h 7584823"/>
              <a:gd name="connsiteX657" fmla="*/ 5009422 w 8322482"/>
              <a:gd name="connsiteY657" fmla="*/ 3600773 h 7584823"/>
              <a:gd name="connsiteX658" fmla="*/ 5003701 w 8322482"/>
              <a:gd name="connsiteY658" fmla="*/ 3382900 h 7584823"/>
              <a:gd name="connsiteX659" fmla="*/ 4911383 w 8322482"/>
              <a:gd name="connsiteY659" fmla="*/ 3195862 h 7584823"/>
              <a:gd name="connsiteX660" fmla="*/ 5045438 w 8322482"/>
              <a:gd name="connsiteY660" fmla="*/ 3106871 h 7584823"/>
              <a:gd name="connsiteX661" fmla="*/ 4676511 w 8322482"/>
              <a:gd name="connsiteY661" fmla="*/ 2917023 h 7584823"/>
              <a:gd name="connsiteX662" fmla="*/ 4455467 w 8322482"/>
              <a:gd name="connsiteY662" fmla="*/ 2895065 h 7584823"/>
              <a:gd name="connsiteX663" fmla="*/ 4025891 w 8322482"/>
              <a:gd name="connsiteY663" fmla="*/ 2829287 h 7584823"/>
              <a:gd name="connsiteX664" fmla="*/ 3971752 w 8322482"/>
              <a:gd name="connsiteY664" fmla="*/ 2811893 h 7584823"/>
              <a:gd name="connsiteX665" fmla="*/ 3918398 w 8322482"/>
              <a:gd name="connsiteY665" fmla="*/ 2794762 h 7584823"/>
              <a:gd name="connsiteX666" fmla="*/ 3225111 w 8322482"/>
              <a:gd name="connsiteY666" fmla="*/ 2916614 h 7584823"/>
              <a:gd name="connsiteX667" fmla="*/ 3191338 w 8322482"/>
              <a:gd name="connsiteY667" fmla="*/ 2960685 h 7584823"/>
              <a:gd name="connsiteX668" fmla="*/ 3019765 w 8322482"/>
              <a:gd name="connsiteY668" fmla="*/ 3128426 h 7584823"/>
              <a:gd name="connsiteX669" fmla="*/ 2727903 w 8322482"/>
              <a:gd name="connsiteY669" fmla="*/ 3162237 h 7584823"/>
              <a:gd name="connsiteX670" fmla="*/ 2447413 w 8322482"/>
              <a:gd name="connsiteY670" fmla="*/ 3183367 h 7584823"/>
              <a:gd name="connsiteX671" fmla="*/ 2178362 w 8322482"/>
              <a:gd name="connsiteY671" fmla="*/ 3373366 h 7584823"/>
              <a:gd name="connsiteX672" fmla="*/ 2281927 w 8322482"/>
              <a:gd name="connsiteY672" fmla="*/ 3873176 h 7584823"/>
              <a:gd name="connsiteX673" fmla="*/ 2420330 w 8322482"/>
              <a:gd name="connsiteY673" fmla="*/ 4255876 h 7584823"/>
              <a:gd name="connsiteX674" fmla="*/ 2407834 w 8322482"/>
              <a:gd name="connsiteY674" fmla="*/ 4302109 h 7584823"/>
              <a:gd name="connsiteX675" fmla="*/ 2441339 w 8322482"/>
              <a:gd name="connsiteY675" fmla="*/ 4344558 h 7584823"/>
              <a:gd name="connsiteX676" fmla="*/ 2449724 w 8322482"/>
              <a:gd name="connsiteY676" fmla="*/ 4327809 h 7584823"/>
              <a:gd name="connsiteX677" fmla="*/ 2322668 w 8322482"/>
              <a:gd name="connsiteY677" fmla="*/ 3848592 h 7584823"/>
              <a:gd name="connsiteX678" fmla="*/ 2219985 w 8322482"/>
              <a:gd name="connsiteY678" fmla="*/ 3397170 h 7584823"/>
              <a:gd name="connsiteX679" fmla="*/ 2463341 w 8322482"/>
              <a:gd name="connsiteY679" fmla="*/ 3227512 h 7584823"/>
              <a:gd name="connsiteX680" fmla="*/ 2725288 w 8322482"/>
              <a:gd name="connsiteY680" fmla="*/ 3205876 h 7584823"/>
              <a:gd name="connsiteX681" fmla="*/ 3039608 w 8322482"/>
              <a:gd name="connsiteY681" fmla="*/ 3167476 h 7584823"/>
              <a:gd name="connsiteX682" fmla="*/ 3227619 w 8322482"/>
              <a:gd name="connsiteY682" fmla="*/ 2985494 h 7584823"/>
              <a:gd name="connsiteX683" fmla="*/ 3260713 w 8322482"/>
              <a:gd name="connsiteY683" fmla="*/ 2942114 h 7584823"/>
              <a:gd name="connsiteX684" fmla="*/ 3903812 w 8322482"/>
              <a:gd name="connsiteY684" fmla="*/ 2835916 h 7584823"/>
              <a:gd name="connsiteX685" fmla="*/ 3955089 w 8322482"/>
              <a:gd name="connsiteY685" fmla="*/ 2852385 h 7584823"/>
              <a:gd name="connsiteX686" fmla="*/ 4011304 w 8322482"/>
              <a:gd name="connsiteY686" fmla="*/ 2870440 h 7584823"/>
              <a:gd name="connsiteX687" fmla="*/ 4449351 w 8322482"/>
              <a:gd name="connsiteY687" fmla="*/ 2942562 h 7584823"/>
              <a:gd name="connsiteX688" fmla="*/ 4670396 w 8322482"/>
              <a:gd name="connsiteY688" fmla="*/ 2964522 h 7584823"/>
              <a:gd name="connsiteX689" fmla="*/ 5007429 w 8322482"/>
              <a:gd name="connsiteY689" fmla="*/ 3133993 h 7584823"/>
              <a:gd name="connsiteX690" fmla="*/ 5095316 w 8322482"/>
              <a:gd name="connsiteY690" fmla="*/ 3321554 h 7584823"/>
              <a:gd name="connsiteX691" fmla="*/ 5094080 w 8322482"/>
              <a:gd name="connsiteY691" fmla="*/ 3321156 h 7584823"/>
              <a:gd name="connsiteX692" fmla="*/ 5096212 w 8322482"/>
              <a:gd name="connsiteY692" fmla="*/ 3548766 h 7584823"/>
              <a:gd name="connsiteX693" fmla="*/ 5091332 w 8322482"/>
              <a:gd name="connsiteY693" fmla="*/ 3706040 h 7584823"/>
              <a:gd name="connsiteX694" fmla="*/ 5258965 w 8322482"/>
              <a:gd name="connsiteY694" fmla="*/ 4213722 h 7584823"/>
              <a:gd name="connsiteX695" fmla="*/ 5372686 w 8322482"/>
              <a:gd name="connsiteY695" fmla="*/ 4923272 h 7584823"/>
              <a:gd name="connsiteX696" fmla="*/ 4312573 w 8322482"/>
              <a:gd name="connsiteY696" fmla="*/ 5363476 h 7584823"/>
              <a:gd name="connsiteX697" fmla="*/ 4217591 w 8322482"/>
              <a:gd name="connsiteY697" fmla="*/ 5356633 h 7584823"/>
              <a:gd name="connsiteX698" fmla="*/ 3602371 w 8322482"/>
              <a:gd name="connsiteY698" fmla="*/ 5385968 h 7584823"/>
              <a:gd name="connsiteX699" fmla="*/ 3504528 w 8322482"/>
              <a:gd name="connsiteY699" fmla="*/ 5420801 h 7584823"/>
              <a:gd name="connsiteX700" fmla="*/ 3351649 w 8322482"/>
              <a:gd name="connsiteY700" fmla="*/ 5470665 h 7584823"/>
              <a:gd name="connsiteX701" fmla="*/ 3332059 w 8322482"/>
              <a:gd name="connsiteY701" fmla="*/ 5473083 h 7584823"/>
              <a:gd name="connsiteX702" fmla="*/ 3365562 w 8322482"/>
              <a:gd name="connsiteY702" fmla="*/ 5515530 h 7584823"/>
              <a:gd name="connsiteX703" fmla="*/ 3523884 w 8322482"/>
              <a:gd name="connsiteY703" fmla="*/ 5465617 h 7584823"/>
              <a:gd name="connsiteX704" fmla="*/ 3618753 w 8322482"/>
              <a:gd name="connsiteY704" fmla="*/ 5431627 h 7584823"/>
              <a:gd name="connsiteX705" fmla="*/ 4216132 w 8322482"/>
              <a:gd name="connsiteY705" fmla="*/ 5403806 h 7584823"/>
              <a:gd name="connsiteX706" fmla="*/ 4311899 w 8322482"/>
              <a:gd name="connsiteY706" fmla="*/ 5410929 h 7584823"/>
              <a:gd name="connsiteX707" fmla="*/ 5417849 w 8322482"/>
              <a:gd name="connsiteY707" fmla="*/ 4943240 h 7584823"/>
              <a:gd name="connsiteX708" fmla="*/ 5441244 w 8322482"/>
              <a:gd name="connsiteY708" fmla="*/ 4881764 h 7584823"/>
              <a:gd name="connsiteX709" fmla="*/ 5303062 w 8322482"/>
              <a:gd name="connsiteY709" fmla="*/ 4194299 h 7584823"/>
              <a:gd name="connsiteX710" fmla="*/ 5140365 w 8322482"/>
              <a:gd name="connsiteY710" fmla="*/ 3706804 h 7584823"/>
              <a:gd name="connsiteX711" fmla="*/ 5145975 w 8322482"/>
              <a:gd name="connsiteY711" fmla="*/ 3554308 h 7584823"/>
              <a:gd name="connsiteX712" fmla="*/ 5143842 w 8322482"/>
              <a:gd name="connsiteY712" fmla="*/ 3315350 h 7584823"/>
              <a:gd name="connsiteX713" fmla="*/ 5045438 w 8322482"/>
              <a:gd name="connsiteY713" fmla="*/ 3106871 h 7584823"/>
              <a:gd name="connsiteX714" fmla="*/ 5178820 w 8322482"/>
              <a:gd name="connsiteY714" fmla="*/ 3016139 h 7584823"/>
              <a:gd name="connsiteX715" fmla="*/ 4783217 w 8322482"/>
              <a:gd name="connsiteY715" fmla="*/ 2805145 h 7584823"/>
              <a:gd name="connsiteX716" fmla="*/ 4554152 w 8322482"/>
              <a:gd name="connsiteY716" fmla="*/ 2776969 h 7584823"/>
              <a:gd name="connsiteX717" fmla="*/ 4075204 w 8322482"/>
              <a:gd name="connsiteY717" fmla="*/ 2695805 h 7584823"/>
              <a:gd name="connsiteX718" fmla="*/ 4017306 w 8322482"/>
              <a:gd name="connsiteY718" fmla="*/ 2677217 h 7584823"/>
              <a:gd name="connsiteX719" fmla="*/ 3956156 w 8322482"/>
              <a:gd name="connsiteY719" fmla="*/ 2657562 h 7584823"/>
              <a:gd name="connsiteX720" fmla="*/ 3191680 w 8322482"/>
              <a:gd name="connsiteY720" fmla="*/ 2786517 h 7584823"/>
              <a:gd name="connsiteX721" fmla="*/ 3154669 w 8322482"/>
              <a:gd name="connsiteY721" fmla="*/ 2834990 h 7584823"/>
              <a:gd name="connsiteX722" fmla="*/ 2963544 w 8322482"/>
              <a:gd name="connsiteY722" fmla="*/ 3020972 h 7584823"/>
              <a:gd name="connsiteX723" fmla="*/ 2638891 w 8322482"/>
              <a:gd name="connsiteY723" fmla="*/ 3056051 h 7584823"/>
              <a:gd name="connsiteX724" fmla="*/ 2330518 w 8322482"/>
              <a:gd name="connsiteY724" fmla="*/ 3075935 h 7584823"/>
              <a:gd name="connsiteX725" fmla="*/ 2032171 w 8322482"/>
              <a:gd name="connsiteY725" fmla="*/ 3283305 h 7584823"/>
              <a:gd name="connsiteX726" fmla="*/ 2144297 w 8322482"/>
              <a:gd name="connsiteY726" fmla="*/ 3831709 h 7584823"/>
              <a:gd name="connsiteX727" fmla="*/ 2293117 w 8322482"/>
              <a:gd name="connsiteY727" fmla="*/ 4136906 h 7584823"/>
              <a:gd name="connsiteX728" fmla="*/ 2296124 w 8322482"/>
              <a:gd name="connsiteY728" fmla="*/ 4160574 h 7584823"/>
              <a:gd name="connsiteX729" fmla="*/ 2342017 w 8322482"/>
              <a:gd name="connsiteY729" fmla="*/ 4218719 h 7584823"/>
              <a:gd name="connsiteX730" fmla="*/ 2343659 w 8322482"/>
              <a:gd name="connsiteY730" fmla="*/ 4196495 h 7584823"/>
              <a:gd name="connsiteX731" fmla="*/ 2179927 w 8322482"/>
              <a:gd name="connsiteY731" fmla="*/ 3804572 h 7584823"/>
              <a:gd name="connsiteX732" fmla="*/ 2067157 w 8322482"/>
              <a:gd name="connsiteY732" fmla="*/ 3303615 h 7584823"/>
              <a:gd name="connsiteX733" fmla="*/ 2339147 w 8322482"/>
              <a:gd name="connsiteY733" fmla="*/ 3118649 h 7584823"/>
              <a:gd name="connsiteX734" fmla="*/ 2632159 w 8322482"/>
              <a:gd name="connsiteY734" fmla="*/ 3099729 h 7584823"/>
              <a:gd name="connsiteX735" fmla="*/ 2979405 w 8322482"/>
              <a:gd name="connsiteY735" fmla="*/ 3059647 h 7584823"/>
              <a:gd name="connsiteX736" fmla="*/ 3187243 w 8322482"/>
              <a:gd name="connsiteY736" fmla="*/ 2859973 h 7584823"/>
              <a:gd name="connsiteX737" fmla="*/ 3223854 w 8322482"/>
              <a:gd name="connsiteY737" fmla="*/ 2812734 h 7584823"/>
              <a:gd name="connsiteX738" fmla="*/ 3937417 w 8322482"/>
              <a:gd name="connsiteY738" fmla="*/ 2698756 h 7584823"/>
              <a:gd name="connsiteX739" fmla="*/ 3996550 w 8322482"/>
              <a:gd name="connsiteY739" fmla="*/ 2717748 h 7584823"/>
              <a:gd name="connsiteX740" fmla="*/ 4055849 w 8322482"/>
              <a:gd name="connsiteY740" fmla="*/ 2739058 h 7584823"/>
              <a:gd name="connsiteX741" fmla="*/ 4544559 w 8322482"/>
              <a:gd name="connsiteY741" fmla="*/ 2822454 h 7584823"/>
              <a:gd name="connsiteX742" fmla="*/ 4771940 w 8322482"/>
              <a:gd name="connsiteY742" fmla="*/ 2850096 h 7584823"/>
              <a:gd name="connsiteX743" fmla="*/ 5140569 w 8322482"/>
              <a:gd name="connsiteY743" fmla="*/ 3043375 h 7584823"/>
              <a:gd name="connsiteX744" fmla="*/ 5232878 w 8322482"/>
              <a:gd name="connsiteY744" fmla="*/ 3251349 h 7584823"/>
              <a:gd name="connsiteX745" fmla="*/ 5231026 w 8322482"/>
              <a:gd name="connsiteY745" fmla="*/ 3501292 h 7584823"/>
              <a:gd name="connsiteX746" fmla="*/ 5220480 w 8322482"/>
              <a:gd name="connsiteY746" fmla="*/ 3676251 h 7584823"/>
              <a:gd name="connsiteX747" fmla="*/ 5405899 w 8322482"/>
              <a:gd name="connsiteY747" fmla="*/ 4235032 h 7584823"/>
              <a:gd name="connsiteX748" fmla="*/ 5534653 w 8322482"/>
              <a:gd name="connsiteY748" fmla="*/ 5007072 h 7584823"/>
              <a:gd name="connsiteX749" fmla="*/ 4364412 w 8322482"/>
              <a:gd name="connsiteY749" fmla="*/ 5490467 h 7584823"/>
              <a:gd name="connsiteX750" fmla="*/ 4262193 w 8322482"/>
              <a:gd name="connsiteY750" fmla="*/ 5482109 h 7584823"/>
              <a:gd name="connsiteX751" fmla="*/ 3583521 w 8322482"/>
              <a:gd name="connsiteY751" fmla="*/ 5512902 h 7584823"/>
              <a:gd name="connsiteX752" fmla="*/ 3476253 w 8322482"/>
              <a:gd name="connsiteY752" fmla="*/ 5551549 h 7584823"/>
              <a:gd name="connsiteX753" fmla="*/ 3410579 w 8322482"/>
              <a:gd name="connsiteY753" fmla="*/ 5572567 h 7584823"/>
              <a:gd name="connsiteX754" fmla="*/ 3444605 w 8322482"/>
              <a:gd name="connsiteY754" fmla="*/ 5615677 h 7584823"/>
              <a:gd name="connsiteX755" fmla="*/ 3495496 w 8322482"/>
              <a:gd name="connsiteY755" fmla="*/ 5599451 h 7584823"/>
              <a:gd name="connsiteX756" fmla="*/ 3598949 w 8322482"/>
              <a:gd name="connsiteY756" fmla="*/ 5561422 h 7584823"/>
              <a:gd name="connsiteX757" fmla="*/ 4260061 w 8322482"/>
              <a:gd name="connsiteY757" fmla="*/ 5532703 h 7584823"/>
              <a:gd name="connsiteX758" fmla="*/ 4362841 w 8322482"/>
              <a:gd name="connsiteY758" fmla="*/ 5540780 h 7584823"/>
              <a:gd name="connsiteX759" fmla="*/ 5580153 w 8322482"/>
              <a:gd name="connsiteY759" fmla="*/ 5030294 h 7584823"/>
              <a:gd name="connsiteX760" fmla="*/ 5604165 w 8322482"/>
              <a:gd name="connsiteY760" fmla="*/ 4966799 h 7584823"/>
              <a:gd name="connsiteX761" fmla="*/ 5450051 w 8322482"/>
              <a:gd name="connsiteY761" fmla="*/ 4218344 h 7584823"/>
              <a:gd name="connsiteX762" fmla="*/ 5268952 w 8322482"/>
              <a:gd name="connsiteY762" fmla="*/ 3677293 h 7584823"/>
              <a:gd name="connsiteX763" fmla="*/ 5278040 w 8322482"/>
              <a:gd name="connsiteY763" fmla="*/ 3506856 h 7584823"/>
              <a:gd name="connsiteX764" fmla="*/ 5279892 w 8322482"/>
              <a:gd name="connsiteY764" fmla="*/ 3246941 h 7584823"/>
              <a:gd name="connsiteX765" fmla="*/ 5178820 w 8322482"/>
              <a:gd name="connsiteY765" fmla="*/ 3016139 h 7584823"/>
              <a:gd name="connsiteX766" fmla="*/ 5312992 w 8322482"/>
              <a:gd name="connsiteY766" fmla="*/ 2927505 h 7584823"/>
              <a:gd name="connsiteX767" fmla="*/ 4889644 w 8322482"/>
              <a:gd name="connsiteY767" fmla="*/ 2693648 h 7584823"/>
              <a:gd name="connsiteX768" fmla="*/ 4653509 w 8322482"/>
              <a:gd name="connsiteY768" fmla="*/ 2663218 h 7584823"/>
              <a:gd name="connsiteX769" fmla="*/ 4125024 w 8322482"/>
              <a:gd name="connsiteY769" fmla="*/ 2566118 h 7584823"/>
              <a:gd name="connsiteX770" fmla="*/ 4064209 w 8322482"/>
              <a:gd name="connsiteY770" fmla="*/ 2546598 h 7584823"/>
              <a:gd name="connsiteX771" fmla="*/ 3995147 w 8322482"/>
              <a:gd name="connsiteY771" fmla="*/ 2521688 h 7584823"/>
              <a:gd name="connsiteX772" fmla="*/ 3159797 w 8322482"/>
              <a:gd name="connsiteY772" fmla="*/ 2658287 h 7584823"/>
              <a:gd name="connsiteX773" fmla="*/ 3119263 w 8322482"/>
              <a:gd name="connsiteY773" fmla="*/ 2710625 h 7584823"/>
              <a:gd name="connsiteX774" fmla="*/ 2908469 w 8322482"/>
              <a:gd name="connsiteY774" fmla="*/ 2915247 h 7584823"/>
              <a:gd name="connsiteX775" fmla="*/ 2550884 w 8322482"/>
              <a:gd name="connsiteY775" fmla="*/ 2952009 h 7584823"/>
              <a:gd name="connsiteX776" fmla="*/ 2211087 w 8322482"/>
              <a:gd name="connsiteY776" fmla="*/ 2973150 h 7584823"/>
              <a:gd name="connsiteX777" fmla="*/ 1883437 w 8322482"/>
              <a:gd name="connsiteY777" fmla="*/ 3197885 h 7584823"/>
              <a:gd name="connsiteX778" fmla="*/ 1917182 w 8322482"/>
              <a:gd name="connsiteY778" fmla="*/ 3648779 h 7584823"/>
              <a:gd name="connsiteX779" fmla="*/ 1993699 w 8322482"/>
              <a:gd name="connsiteY779" fmla="*/ 3777408 h 7584823"/>
              <a:gd name="connsiteX780" fmla="*/ 2174631 w 8322482"/>
              <a:gd name="connsiteY780" fmla="*/ 4006644 h 7584823"/>
              <a:gd name="connsiteX781" fmla="*/ 2164422 w 8322482"/>
              <a:gd name="connsiteY781" fmla="*/ 3981756 h 7584823"/>
              <a:gd name="connsiteX782" fmla="*/ 2044334 w 8322482"/>
              <a:gd name="connsiteY782" fmla="*/ 3770571 h 7584823"/>
              <a:gd name="connsiteX783" fmla="*/ 1923949 w 8322482"/>
              <a:gd name="connsiteY783" fmla="*/ 3220882 h 7584823"/>
              <a:gd name="connsiteX784" fmla="*/ 2225079 w 8322482"/>
              <a:gd name="connsiteY784" fmla="*/ 3016222 h 7584823"/>
              <a:gd name="connsiteX785" fmla="*/ 2550356 w 8322482"/>
              <a:gd name="connsiteY785" fmla="*/ 2997678 h 7584823"/>
              <a:gd name="connsiteX786" fmla="*/ 2928745 w 8322482"/>
              <a:gd name="connsiteY786" fmla="*/ 2955795 h 7584823"/>
              <a:gd name="connsiteX787" fmla="*/ 3155988 w 8322482"/>
              <a:gd name="connsiteY787" fmla="*/ 2738301 h 7584823"/>
              <a:gd name="connsiteX788" fmla="*/ 3195978 w 8322482"/>
              <a:gd name="connsiteY788" fmla="*/ 2686243 h 7584823"/>
              <a:gd name="connsiteX789" fmla="*/ 3980280 w 8322482"/>
              <a:gd name="connsiteY789" fmla="*/ 2565030 h 7584823"/>
              <a:gd name="connsiteX790" fmla="*/ 4047715 w 8322482"/>
              <a:gd name="connsiteY790" fmla="*/ 2589407 h 7584823"/>
              <a:gd name="connsiteX791" fmla="*/ 4108978 w 8322482"/>
              <a:gd name="connsiteY791" fmla="*/ 2611793 h 7584823"/>
              <a:gd name="connsiteX792" fmla="*/ 4647281 w 8322482"/>
              <a:gd name="connsiteY792" fmla="*/ 2711126 h 7584823"/>
              <a:gd name="connsiteX793" fmla="*/ 4882126 w 8322482"/>
              <a:gd name="connsiteY793" fmla="*/ 2741157 h 7584823"/>
              <a:gd name="connsiteX794" fmla="*/ 5273658 w 8322482"/>
              <a:gd name="connsiteY794" fmla="*/ 2953490 h 7584823"/>
              <a:gd name="connsiteX795" fmla="*/ 5370608 w 8322482"/>
              <a:gd name="connsiteY795" fmla="*/ 3181662 h 7584823"/>
              <a:gd name="connsiteX796" fmla="*/ 5371394 w 8322482"/>
              <a:gd name="connsiteY796" fmla="*/ 3181931 h 7584823"/>
              <a:gd name="connsiteX797" fmla="*/ 5365728 w 8322482"/>
              <a:gd name="connsiteY797" fmla="*/ 3452414 h 7584823"/>
              <a:gd name="connsiteX798" fmla="*/ 5354563 w 8322482"/>
              <a:gd name="connsiteY798" fmla="*/ 3646249 h 7584823"/>
              <a:gd name="connsiteX799" fmla="*/ 5559620 w 8322482"/>
              <a:gd name="connsiteY799" fmla="*/ 4261715 h 7584823"/>
              <a:gd name="connsiteX800" fmla="*/ 5702064 w 8322482"/>
              <a:gd name="connsiteY800" fmla="*/ 5096258 h 7584823"/>
              <a:gd name="connsiteX801" fmla="*/ 4422254 w 8322482"/>
              <a:gd name="connsiteY801" fmla="*/ 5622506 h 7584823"/>
              <a:gd name="connsiteX802" fmla="*/ 4312461 w 8322482"/>
              <a:gd name="connsiteY802" fmla="*/ 5613531 h 7584823"/>
              <a:gd name="connsiteX803" fmla="*/ 3569496 w 8322482"/>
              <a:gd name="connsiteY803" fmla="*/ 5647298 h 7584823"/>
              <a:gd name="connsiteX804" fmla="*/ 3491598 w 8322482"/>
              <a:gd name="connsiteY804" fmla="*/ 5675216 h 7584823"/>
              <a:gd name="connsiteX805" fmla="*/ 3523684 w 8322482"/>
              <a:gd name="connsiteY805" fmla="*/ 5715868 h 7584823"/>
              <a:gd name="connsiteX806" fmla="*/ 3584588 w 8322482"/>
              <a:gd name="connsiteY806" fmla="*/ 5693910 h 7584823"/>
              <a:gd name="connsiteX807" fmla="*/ 4308983 w 8322482"/>
              <a:gd name="connsiteY807" fmla="*/ 5664182 h 7584823"/>
              <a:gd name="connsiteX808" fmla="*/ 4419056 w 8322482"/>
              <a:gd name="connsiteY808" fmla="*/ 5673662 h 7584823"/>
              <a:gd name="connsiteX809" fmla="*/ 5744815 w 8322482"/>
              <a:gd name="connsiteY809" fmla="*/ 5119480 h 7584823"/>
              <a:gd name="connsiteX810" fmla="*/ 5769499 w 8322482"/>
              <a:gd name="connsiteY810" fmla="*/ 5053910 h 7584823"/>
              <a:gd name="connsiteX811" fmla="*/ 5600070 w 8322482"/>
              <a:gd name="connsiteY811" fmla="*/ 4245196 h 7584823"/>
              <a:gd name="connsiteX812" fmla="*/ 5400287 w 8322482"/>
              <a:gd name="connsiteY812" fmla="*/ 3650052 h 7584823"/>
              <a:gd name="connsiteX813" fmla="*/ 5411395 w 8322482"/>
              <a:gd name="connsiteY813" fmla="*/ 3460727 h 7584823"/>
              <a:gd name="connsiteX814" fmla="*/ 5416669 w 8322482"/>
              <a:gd name="connsiteY814" fmla="*/ 3180131 h 7584823"/>
              <a:gd name="connsiteX815" fmla="*/ 5312992 w 8322482"/>
              <a:gd name="connsiteY815" fmla="*/ 2927505 h 7584823"/>
              <a:gd name="connsiteX816" fmla="*/ 5445537 w 8322482"/>
              <a:gd name="connsiteY816" fmla="*/ 2835724 h 7584823"/>
              <a:gd name="connsiteX817" fmla="*/ 4997808 w 8322482"/>
              <a:gd name="connsiteY817" fmla="*/ 2582666 h 7584823"/>
              <a:gd name="connsiteX818" fmla="*/ 4755501 w 8322482"/>
              <a:gd name="connsiteY818" fmla="*/ 2550245 h 7584823"/>
              <a:gd name="connsiteX819" fmla="*/ 4176638 w 8322482"/>
              <a:gd name="connsiteY819" fmla="*/ 2436529 h 7584823"/>
              <a:gd name="connsiteX820" fmla="*/ 4114982 w 8322482"/>
              <a:gd name="connsiteY820" fmla="*/ 2414014 h 7584823"/>
              <a:gd name="connsiteX821" fmla="*/ 4036269 w 8322482"/>
              <a:gd name="connsiteY821" fmla="*/ 2385093 h 7584823"/>
              <a:gd name="connsiteX822" fmla="*/ 3129749 w 8322482"/>
              <a:gd name="connsiteY822" fmla="*/ 2528795 h 7584823"/>
              <a:gd name="connsiteX823" fmla="*/ 3085433 w 8322482"/>
              <a:gd name="connsiteY823" fmla="*/ 2585816 h 7584823"/>
              <a:gd name="connsiteX824" fmla="*/ 2856036 w 8322482"/>
              <a:gd name="connsiteY824" fmla="*/ 2807159 h 7584823"/>
              <a:gd name="connsiteX825" fmla="*/ 2465108 w 8322482"/>
              <a:gd name="connsiteY825" fmla="*/ 2845469 h 7584823"/>
              <a:gd name="connsiteX826" fmla="*/ 2093591 w 8322482"/>
              <a:gd name="connsiteY826" fmla="*/ 2865954 h 7584823"/>
              <a:gd name="connsiteX827" fmla="*/ 1737060 w 8322482"/>
              <a:gd name="connsiteY827" fmla="*/ 3108194 h 7584823"/>
              <a:gd name="connsiteX828" fmla="*/ 1684173 w 8322482"/>
              <a:gd name="connsiteY828" fmla="*/ 3353570 h 7584823"/>
              <a:gd name="connsiteX829" fmla="*/ 1694013 w 8322482"/>
              <a:gd name="connsiteY829" fmla="*/ 3397711 h 7584823"/>
              <a:gd name="connsiteX830" fmla="*/ 1777571 w 8322482"/>
              <a:gd name="connsiteY830" fmla="*/ 3503578 h 7584823"/>
              <a:gd name="connsiteX831" fmla="*/ 1748566 w 8322482"/>
              <a:gd name="connsiteY831" fmla="*/ 3428621 h 7584823"/>
              <a:gd name="connsiteX832" fmla="*/ 1777589 w 8322482"/>
              <a:gd name="connsiteY832" fmla="*/ 3132555 h 7584823"/>
              <a:gd name="connsiteX833" fmla="*/ 2108015 w 8322482"/>
              <a:gd name="connsiteY833" fmla="*/ 2910524 h 7584823"/>
              <a:gd name="connsiteX834" fmla="*/ 2461701 w 8322482"/>
              <a:gd name="connsiteY834" fmla="*/ 2891576 h 7584823"/>
              <a:gd name="connsiteX835" fmla="*/ 2875088 w 8322482"/>
              <a:gd name="connsiteY835" fmla="*/ 2848677 h 7584823"/>
              <a:gd name="connsiteX836" fmla="*/ 3121613 w 8322482"/>
              <a:gd name="connsiteY836" fmla="*/ 2613773 h 7584823"/>
              <a:gd name="connsiteX837" fmla="*/ 3165256 w 8322482"/>
              <a:gd name="connsiteY837" fmla="*/ 2557440 h 7584823"/>
              <a:gd name="connsiteX838" fmla="*/ 4020449 w 8322482"/>
              <a:gd name="connsiteY838" fmla="*/ 2428581 h 7584823"/>
              <a:gd name="connsiteX839" fmla="*/ 4097534 w 8322482"/>
              <a:gd name="connsiteY839" fmla="*/ 2456970 h 7584823"/>
              <a:gd name="connsiteX840" fmla="*/ 4160311 w 8322482"/>
              <a:gd name="connsiteY840" fmla="*/ 2480298 h 7584823"/>
              <a:gd name="connsiteX841" fmla="*/ 4749050 w 8322482"/>
              <a:gd name="connsiteY841" fmla="*/ 2595830 h 7584823"/>
              <a:gd name="connsiteX842" fmla="*/ 4990122 w 8322482"/>
              <a:gd name="connsiteY842" fmla="*/ 2627853 h 7584823"/>
              <a:gd name="connsiteX843" fmla="*/ 5407164 w 8322482"/>
              <a:gd name="connsiteY843" fmla="*/ 2862001 h 7584823"/>
              <a:gd name="connsiteX844" fmla="*/ 5508058 w 8322482"/>
              <a:gd name="connsiteY844" fmla="*/ 3111419 h 7584823"/>
              <a:gd name="connsiteX845" fmla="*/ 5510246 w 8322482"/>
              <a:gd name="connsiteY845" fmla="*/ 3110302 h 7584823"/>
              <a:gd name="connsiteX846" fmla="*/ 5501270 w 8322482"/>
              <a:gd name="connsiteY846" fmla="*/ 3402421 h 7584823"/>
              <a:gd name="connsiteX847" fmla="*/ 5486908 w 8322482"/>
              <a:gd name="connsiteY847" fmla="*/ 3614742 h 7584823"/>
              <a:gd name="connsiteX848" fmla="*/ 5710198 w 8322482"/>
              <a:gd name="connsiteY848" fmla="*/ 4284180 h 7584823"/>
              <a:gd name="connsiteX849" fmla="*/ 5868687 w 8322482"/>
              <a:gd name="connsiteY849" fmla="*/ 5182414 h 7584823"/>
              <a:gd name="connsiteX850" fmla="*/ 4479759 w 8322482"/>
              <a:gd name="connsiteY850" fmla="*/ 5751684 h 7584823"/>
              <a:gd name="connsiteX851" fmla="*/ 4368002 w 8322482"/>
              <a:gd name="connsiteY851" fmla="*/ 5741644 h 7584823"/>
              <a:gd name="connsiteX852" fmla="*/ 3755901 w 8322482"/>
              <a:gd name="connsiteY852" fmla="*/ 5731206 h 7584823"/>
              <a:gd name="connsiteX853" fmla="*/ 3567817 w 8322482"/>
              <a:gd name="connsiteY853" fmla="*/ 5771785 h 7584823"/>
              <a:gd name="connsiteX854" fmla="*/ 3598280 w 8322482"/>
              <a:gd name="connsiteY854" fmla="*/ 5810380 h 7584823"/>
              <a:gd name="connsiteX855" fmla="*/ 3760452 w 8322482"/>
              <a:gd name="connsiteY855" fmla="*/ 5775715 h 7584823"/>
              <a:gd name="connsiteX856" fmla="*/ 4360316 w 8322482"/>
              <a:gd name="connsiteY856" fmla="*/ 5786853 h 7584823"/>
              <a:gd name="connsiteX857" fmla="*/ 4472184 w 8322482"/>
              <a:gd name="connsiteY857" fmla="*/ 5796445 h 7584823"/>
              <a:gd name="connsiteX858" fmla="*/ 5907904 w 8322482"/>
              <a:gd name="connsiteY858" fmla="*/ 5199522 h 7584823"/>
              <a:gd name="connsiteX859" fmla="*/ 5933318 w 8322482"/>
              <a:gd name="connsiteY859" fmla="*/ 5131875 h 7584823"/>
              <a:gd name="connsiteX860" fmla="*/ 5747955 w 8322482"/>
              <a:gd name="connsiteY860" fmla="*/ 4261805 h 7584823"/>
              <a:gd name="connsiteX861" fmla="*/ 5530107 w 8322482"/>
              <a:gd name="connsiteY861" fmla="*/ 3613648 h 7584823"/>
              <a:gd name="connsiteX862" fmla="*/ 5543459 w 8322482"/>
              <a:gd name="connsiteY862" fmla="*/ 3405981 h 7584823"/>
              <a:gd name="connsiteX863" fmla="*/ 5552774 w 8322482"/>
              <a:gd name="connsiteY863" fmla="*/ 3104429 h 7584823"/>
              <a:gd name="connsiteX864" fmla="*/ 5445537 w 8322482"/>
              <a:gd name="connsiteY864" fmla="*/ 2835724 h 7584823"/>
              <a:gd name="connsiteX865" fmla="*/ 5578924 w 8322482"/>
              <a:gd name="connsiteY865" fmla="*/ 2746304 h 7584823"/>
              <a:gd name="connsiteX866" fmla="*/ 5102440 w 8322482"/>
              <a:gd name="connsiteY866" fmla="*/ 2471510 h 7584823"/>
              <a:gd name="connsiteX867" fmla="*/ 4854355 w 8322482"/>
              <a:gd name="connsiteY867" fmla="*/ 2437232 h 7584823"/>
              <a:gd name="connsiteX868" fmla="*/ 4224662 w 8322482"/>
              <a:gd name="connsiteY868" fmla="*/ 2307184 h 7584823"/>
              <a:gd name="connsiteX869" fmla="*/ 4162332 w 8322482"/>
              <a:gd name="connsiteY869" fmla="*/ 2283990 h 7584823"/>
              <a:gd name="connsiteX870" fmla="*/ 4072681 w 8322482"/>
              <a:gd name="connsiteY870" fmla="*/ 2250661 h 7584823"/>
              <a:gd name="connsiteX871" fmla="*/ 3095274 w 8322482"/>
              <a:gd name="connsiteY871" fmla="*/ 2402012 h 7584823"/>
              <a:gd name="connsiteX872" fmla="*/ 3047716 w 8322482"/>
              <a:gd name="connsiteY872" fmla="*/ 2463443 h 7584823"/>
              <a:gd name="connsiteX873" fmla="*/ 2799306 w 8322482"/>
              <a:gd name="connsiteY873" fmla="*/ 2701371 h 7584823"/>
              <a:gd name="connsiteX874" fmla="*/ 2376001 w 8322482"/>
              <a:gd name="connsiteY874" fmla="*/ 2741078 h 7584823"/>
              <a:gd name="connsiteX875" fmla="*/ 1975653 w 8322482"/>
              <a:gd name="connsiteY875" fmla="*/ 2761843 h 7584823"/>
              <a:gd name="connsiteX876" fmla="*/ 1589820 w 8322482"/>
              <a:gd name="connsiteY876" fmla="*/ 3021450 h 7584823"/>
              <a:gd name="connsiteX877" fmla="*/ 1548029 w 8322482"/>
              <a:gd name="connsiteY877" fmla="*/ 3109597 h 7584823"/>
              <a:gd name="connsiteX878" fmla="*/ 1531288 w 8322482"/>
              <a:gd name="connsiteY878" fmla="*/ 3191542 h 7584823"/>
              <a:gd name="connsiteX879" fmla="*/ 1578322 w 8322482"/>
              <a:gd name="connsiteY879" fmla="*/ 3251134 h 7584823"/>
              <a:gd name="connsiteX880" fmla="*/ 1576581 w 8322482"/>
              <a:gd name="connsiteY880" fmla="*/ 3202837 h 7584823"/>
              <a:gd name="connsiteX881" fmla="*/ 1629916 w 8322482"/>
              <a:gd name="connsiteY881" fmla="*/ 3044307 h 7584823"/>
              <a:gd name="connsiteX882" fmla="*/ 1989645 w 8322482"/>
              <a:gd name="connsiteY882" fmla="*/ 2804909 h 7584823"/>
              <a:gd name="connsiteX883" fmla="*/ 2373947 w 8322482"/>
              <a:gd name="connsiteY883" fmla="*/ 2785805 h 7584823"/>
              <a:gd name="connsiteX884" fmla="*/ 2820125 w 8322482"/>
              <a:gd name="connsiteY884" fmla="*/ 2741638 h 7584823"/>
              <a:gd name="connsiteX885" fmla="*/ 3083992 w 8322482"/>
              <a:gd name="connsiteY885" fmla="*/ 2488252 h 7584823"/>
              <a:gd name="connsiteX886" fmla="*/ 3131438 w 8322482"/>
              <a:gd name="connsiteY886" fmla="*/ 2428599 h 7584823"/>
              <a:gd name="connsiteX887" fmla="*/ 4057084 w 8322482"/>
              <a:gd name="connsiteY887" fmla="*/ 2291966 h 7584823"/>
              <a:gd name="connsiteX888" fmla="*/ 4145221 w 8322482"/>
              <a:gd name="connsiteY888" fmla="*/ 2324348 h 7584823"/>
              <a:gd name="connsiteX889" fmla="*/ 4208281 w 8322482"/>
              <a:gd name="connsiteY889" fmla="*/ 2348220 h 7584823"/>
              <a:gd name="connsiteX890" fmla="*/ 4849698 w 8322482"/>
              <a:gd name="connsiteY890" fmla="*/ 2481573 h 7584823"/>
              <a:gd name="connsiteX891" fmla="*/ 5096549 w 8322482"/>
              <a:gd name="connsiteY891" fmla="*/ 2515452 h 7584823"/>
              <a:gd name="connsiteX892" fmla="*/ 5540140 w 8322482"/>
              <a:gd name="connsiteY892" fmla="*/ 2772132 h 7584823"/>
              <a:gd name="connsiteX893" fmla="*/ 5645510 w 8322482"/>
              <a:gd name="connsiteY893" fmla="*/ 3041653 h 7584823"/>
              <a:gd name="connsiteX894" fmla="*/ 5645231 w 8322482"/>
              <a:gd name="connsiteY894" fmla="*/ 3042477 h 7584823"/>
              <a:gd name="connsiteX895" fmla="*/ 5632551 w 8322482"/>
              <a:gd name="connsiteY895" fmla="*/ 3356089 h 7584823"/>
              <a:gd name="connsiteX896" fmla="*/ 5615888 w 8322482"/>
              <a:gd name="connsiteY896" fmla="*/ 3586753 h 7584823"/>
              <a:gd name="connsiteX897" fmla="*/ 5857467 w 8322482"/>
              <a:gd name="connsiteY897" fmla="*/ 4310157 h 7584823"/>
              <a:gd name="connsiteX898" fmla="*/ 6030264 w 8322482"/>
              <a:gd name="connsiteY898" fmla="*/ 5273339 h 7584823"/>
              <a:gd name="connsiteX899" fmla="*/ 4531093 w 8322482"/>
              <a:gd name="connsiteY899" fmla="*/ 5881648 h 7584823"/>
              <a:gd name="connsiteX900" fmla="*/ 4411819 w 8322482"/>
              <a:gd name="connsiteY900" fmla="*/ 5870991 h 7584823"/>
              <a:gd name="connsiteX901" fmla="*/ 3751932 w 8322482"/>
              <a:gd name="connsiteY901" fmla="*/ 5858424 h 7584823"/>
              <a:gd name="connsiteX902" fmla="*/ 3652866 w 8322482"/>
              <a:gd name="connsiteY902" fmla="*/ 5879539 h 7584823"/>
              <a:gd name="connsiteX903" fmla="*/ 3685326 w 8322482"/>
              <a:gd name="connsiteY903" fmla="*/ 5920666 h 7584823"/>
              <a:gd name="connsiteX904" fmla="*/ 3763147 w 8322482"/>
              <a:gd name="connsiteY904" fmla="*/ 5903991 h 7584823"/>
              <a:gd name="connsiteX905" fmla="*/ 4410585 w 8322482"/>
              <a:gd name="connsiteY905" fmla="*/ 5917377 h 7584823"/>
              <a:gd name="connsiteX906" fmla="*/ 4530700 w 8322482"/>
              <a:gd name="connsiteY906" fmla="*/ 5928260 h 7584823"/>
              <a:gd name="connsiteX907" fmla="*/ 6075595 w 8322482"/>
              <a:gd name="connsiteY907" fmla="*/ 5289716 h 7584823"/>
              <a:gd name="connsiteX908" fmla="*/ 6101795 w 8322482"/>
              <a:gd name="connsiteY908" fmla="*/ 5219603 h 7584823"/>
              <a:gd name="connsiteX909" fmla="*/ 5899095 w 8322482"/>
              <a:gd name="connsiteY909" fmla="*/ 4288573 h 7584823"/>
              <a:gd name="connsiteX910" fmla="*/ 5662453 w 8322482"/>
              <a:gd name="connsiteY910" fmla="*/ 3586725 h 7584823"/>
              <a:gd name="connsiteX911" fmla="*/ 5679004 w 8322482"/>
              <a:gd name="connsiteY911" fmla="*/ 3360571 h 7584823"/>
              <a:gd name="connsiteX912" fmla="*/ 5691291 w 8322482"/>
              <a:gd name="connsiteY912" fmla="*/ 3038209 h 7584823"/>
              <a:gd name="connsiteX913" fmla="*/ 5578924 w 8322482"/>
              <a:gd name="connsiteY913" fmla="*/ 2746304 h 7584823"/>
              <a:gd name="connsiteX914" fmla="*/ 5712313 w 8322482"/>
              <a:gd name="connsiteY914" fmla="*/ 2655300 h 7584823"/>
              <a:gd name="connsiteX915" fmla="*/ 5209203 w 8322482"/>
              <a:gd name="connsiteY915" fmla="*/ 2359175 h 7584823"/>
              <a:gd name="connsiteX916" fmla="*/ 4956517 w 8322482"/>
              <a:gd name="connsiteY916" fmla="*/ 2320702 h 7584823"/>
              <a:gd name="connsiteX917" fmla="*/ 4274030 w 8322482"/>
              <a:gd name="connsiteY917" fmla="*/ 2173251 h 7584823"/>
              <a:gd name="connsiteX918" fmla="*/ 4213048 w 8322482"/>
              <a:gd name="connsiteY918" fmla="*/ 2150040 h 7584823"/>
              <a:gd name="connsiteX919" fmla="*/ 4111277 w 8322482"/>
              <a:gd name="connsiteY919" fmla="*/ 2111908 h 7584823"/>
              <a:gd name="connsiteX920" fmla="*/ 3063149 w 8322482"/>
              <a:gd name="connsiteY920" fmla="*/ 2270494 h 7584823"/>
              <a:gd name="connsiteX921" fmla="*/ 3011939 w 8322482"/>
              <a:gd name="connsiteY921" fmla="*/ 2336194 h 7584823"/>
              <a:gd name="connsiteX922" fmla="*/ 2743724 w 8322482"/>
              <a:gd name="connsiteY922" fmla="*/ 2593176 h 7584823"/>
              <a:gd name="connsiteX923" fmla="*/ 2287072 w 8322482"/>
              <a:gd name="connsiteY923" fmla="*/ 2634436 h 7584823"/>
              <a:gd name="connsiteX924" fmla="*/ 1856121 w 8322482"/>
              <a:gd name="connsiteY924" fmla="*/ 2655353 h 7584823"/>
              <a:gd name="connsiteX925" fmla="*/ 1441922 w 8322482"/>
              <a:gd name="connsiteY925" fmla="*/ 2930811 h 7584823"/>
              <a:gd name="connsiteX926" fmla="*/ 1398265 w 8322482"/>
              <a:gd name="connsiteY926" fmla="*/ 3023005 h 7584823"/>
              <a:gd name="connsiteX927" fmla="*/ 1436176 w 8322482"/>
              <a:gd name="connsiteY927" fmla="*/ 3071037 h 7584823"/>
              <a:gd name="connsiteX928" fmla="*/ 1442066 w 8322482"/>
              <a:gd name="connsiteY928" fmla="*/ 3042250 h 7584823"/>
              <a:gd name="connsiteX929" fmla="*/ 1482753 w 8322482"/>
              <a:gd name="connsiteY929" fmla="*/ 2957085 h 7584823"/>
              <a:gd name="connsiteX930" fmla="*/ 1871364 w 8322482"/>
              <a:gd name="connsiteY930" fmla="*/ 2700187 h 7584823"/>
              <a:gd name="connsiteX931" fmla="*/ 2287801 w 8322482"/>
              <a:gd name="connsiteY931" fmla="*/ 2681867 h 7584823"/>
              <a:gd name="connsiteX932" fmla="*/ 2766777 w 8322482"/>
              <a:gd name="connsiteY932" fmla="*/ 2636433 h 7584823"/>
              <a:gd name="connsiteX933" fmla="*/ 3052798 w 8322482"/>
              <a:gd name="connsiteY933" fmla="*/ 2365198 h 7584823"/>
              <a:gd name="connsiteX934" fmla="*/ 3103335 w 8322482"/>
              <a:gd name="connsiteY934" fmla="*/ 2300189 h 7584823"/>
              <a:gd name="connsiteX935" fmla="*/ 4099777 w 8322482"/>
              <a:gd name="connsiteY935" fmla="*/ 2156315 h 7584823"/>
              <a:gd name="connsiteX936" fmla="*/ 4199863 w 8322482"/>
              <a:gd name="connsiteY936" fmla="*/ 2193919 h 7584823"/>
              <a:gd name="connsiteX937" fmla="*/ 4261688 w 8322482"/>
              <a:gd name="connsiteY937" fmla="*/ 2217394 h 7584823"/>
              <a:gd name="connsiteX938" fmla="*/ 4952702 w 8322482"/>
              <a:gd name="connsiteY938" fmla="*/ 2366676 h 7584823"/>
              <a:gd name="connsiteX939" fmla="*/ 5204042 w 8322482"/>
              <a:gd name="connsiteY939" fmla="*/ 2405164 h 7584823"/>
              <a:gd name="connsiteX940" fmla="*/ 5674268 w 8322482"/>
              <a:gd name="connsiteY940" fmla="*/ 2681564 h 7584823"/>
              <a:gd name="connsiteX941" fmla="*/ 5785094 w 8322482"/>
              <a:gd name="connsiteY941" fmla="*/ 2972071 h 7584823"/>
              <a:gd name="connsiteX942" fmla="*/ 5768935 w 8322482"/>
              <a:gd name="connsiteY942" fmla="*/ 3306363 h 7584823"/>
              <a:gd name="connsiteX943" fmla="*/ 5748963 w 8322482"/>
              <a:gd name="connsiteY943" fmla="*/ 3555931 h 7584823"/>
              <a:gd name="connsiteX944" fmla="*/ 6009335 w 8322482"/>
              <a:gd name="connsiteY944" fmla="*/ 4333020 h 7584823"/>
              <a:gd name="connsiteX945" fmla="*/ 6197674 w 8322482"/>
              <a:gd name="connsiteY945" fmla="*/ 5357025 h 7584823"/>
              <a:gd name="connsiteX946" fmla="*/ 4587363 w 8322482"/>
              <a:gd name="connsiteY946" fmla="*/ 6011779 h 7584823"/>
              <a:gd name="connsiteX947" fmla="*/ 4460235 w 8322482"/>
              <a:gd name="connsiteY947" fmla="*/ 5999999 h 7584823"/>
              <a:gd name="connsiteX948" fmla="*/ 3752412 w 8322482"/>
              <a:gd name="connsiteY948" fmla="*/ 5984862 h 7584823"/>
              <a:gd name="connsiteX949" fmla="*/ 3737924 w 8322482"/>
              <a:gd name="connsiteY949" fmla="*/ 5987307 h 7584823"/>
              <a:gd name="connsiteX950" fmla="*/ 3769958 w 8322482"/>
              <a:gd name="connsiteY950" fmla="*/ 6027893 h 7584823"/>
              <a:gd name="connsiteX951" fmla="*/ 3990979 w 8322482"/>
              <a:gd name="connsiteY951" fmla="*/ 6014801 h 7584823"/>
              <a:gd name="connsiteX952" fmla="*/ 4455691 w 8322482"/>
              <a:gd name="connsiteY952" fmla="*/ 6043919 h 7584823"/>
              <a:gd name="connsiteX953" fmla="*/ 4583380 w 8322482"/>
              <a:gd name="connsiteY953" fmla="*/ 6055417 h 7584823"/>
              <a:gd name="connsiteX954" fmla="*/ 6238797 w 8322482"/>
              <a:gd name="connsiteY954" fmla="*/ 5372507 h 7584823"/>
              <a:gd name="connsiteX955" fmla="*/ 6265614 w 8322482"/>
              <a:gd name="connsiteY955" fmla="*/ 5300317 h 7584823"/>
              <a:gd name="connsiteX956" fmla="*/ 6048551 w 8322482"/>
              <a:gd name="connsiteY956" fmla="*/ 4308856 h 7584823"/>
              <a:gd name="connsiteX957" fmla="*/ 5793564 w 8322482"/>
              <a:gd name="connsiteY957" fmla="*/ 3553451 h 7584823"/>
              <a:gd name="connsiteX958" fmla="*/ 5813144 w 8322482"/>
              <a:gd name="connsiteY958" fmla="*/ 3309224 h 7584823"/>
              <a:gd name="connsiteX959" fmla="*/ 5829639 w 8322482"/>
              <a:gd name="connsiteY959" fmla="*/ 2965497 h 7584823"/>
              <a:gd name="connsiteX960" fmla="*/ 5712313 w 8322482"/>
              <a:gd name="connsiteY960" fmla="*/ 2655300 h 7584823"/>
              <a:gd name="connsiteX961" fmla="*/ 5845211 w 8322482"/>
              <a:gd name="connsiteY961" fmla="*/ 2565559 h 7584823"/>
              <a:gd name="connsiteX962" fmla="*/ 5315743 w 8322482"/>
              <a:gd name="connsiteY962" fmla="*/ 2247722 h 7584823"/>
              <a:gd name="connsiteX963" fmla="*/ 5057951 w 8322482"/>
              <a:gd name="connsiteY963" fmla="*/ 2206697 h 7584823"/>
              <a:gd name="connsiteX964" fmla="*/ 4325534 w 8322482"/>
              <a:gd name="connsiteY964" fmla="*/ 2042770 h 7584823"/>
              <a:gd name="connsiteX965" fmla="*/ 4265560 w 8322482"/>
              <a:gd name="connsiteY965" fmla="*/ 2019414 h 7584823"/>
              <a:gd name="connsiteX966" fmla="*/ 4151616 w 8322482"/>
              <a:gd name="connsiteY966" fmla="*/ 1976476 h 7584823"/>
              <a:gd name="connsiteX967" fmla="*/ 3032193 w 8322482"/>
              <a:gd name="connsiteY967" fmla="*/ 2142572 h 7584823"/>
              <a:gd name="connsiteX968" fmla="*/ 2977476 w 8322482"/>
              <a:gd name="connsiteY968" fmla="*/ 2213498 h 7584823"/>
              <a:gd name="connsiteX969" fmla="*/ 2689703 w 8322482"/>
              <a:gd name="connsiteY969" fmla="*/ 2487347 h 7584823"/>
              <a:gd name="connsiteX970" fmla="*/ 2200259 w 8322482"/>
              <a:gd name="connsiteY970" fmla="*/ 2529876 h 7584823"/>
              <a:gd name="connsiteX971" fmla="*/ 1737582 w 8322482"/>
              <a:gd name="connsiteY971" fmla="*/ 2550136 h 7584823"/>
              <a:gd name="connsiteX972" fmla="*/ 1293688 w 8322482"/>
              <a:gd name="connsiteY972" fmla="*/ 2844205 h 7584823"/>
              <a:gd name="connsiteX973" fmla="*/ 1279858 w 8322482"/>
              <a:gd name="connsiteY973" fmla="*/ 2872985 h 7584823"/>
              <a:gd name="connsiteX974" fmla="*/ 1312662 w 8322482"/>
              <a:gd name="connsiteY974" fmla="*/ 2914547 h 7584823"/>
              <a:gd name="connsiteX975" fmla="*/ 1334631 w 8322482"/>
              <a:gd name="connsiteY975" fmla="*/ 2868695 h 7584823"/>
              <a:gd name="connsiteX976" fmla="*/ 1752135 w 8322482"/>
              <a:gd name="connsiteY976" fmla="*/ 2594296 h 7584823"/>
              <a:gd name="connsiteX977" fmla="*/ 2196704 w 8322482"/>
              <a:gd name="connsiteY977" fmla="*/ 2575030 h 7584823"/>
              <a:gd name="connsiteX978" fmla="*/ 2709429 w 8322482"/>
              <a:gd name="connsiteY978" fmla="*/ 2528177 h 7584823"/>
              <a:gd name="connsiteX979" fmla="*/ 3013920 w 8322482"/>
              <a:gd name="connsiteY979" fmla="*/ 2240636 h 7584823"/>
              <a:gd name="connsiteX980" fmla="*/ 3068374 w 8322482"/>
              <a:gd name="connsiteY980" fmla="*/ 2170527 h 7584823"/>
              <a:gd name="connsiteX981" fmla="*/ 4136074 w 8322482"/>
              <a:gd name="connsiteY981" fmla="*/ 2019139 h 7584823"/>
              <a:gd name="connsiteX982" fmla="*/ 4248393 w 8322482"/>
              <a:gd name="connsiteY982" fmla="*/ 2061549 h 7584823"/>
              <a:gd name="connsiteX983" fmla="*/ 4308814 w 8322482"/>
              <a:gd name="connsiteY983" fmla="*/ 2085035 h 7584823"/>
              <a:gd name="connsiteX984" fmla="*/ 5050995 w 8322482"/>
              <a:gd name="connsiteY984" fmla="*/ 2251199 h 7584823"/>
              <a:gd name="connsiteX985" fmla="*/ 5307382 w 8322482"/>
              <a:gd name="connsiteY985" fmla="*/ 2292236 h 7584823"/>
              <a:gd name="connsiteX986" fmla="*/ 5806981 w 8322482"/>
              <a:gd name="connsiteY986" fmla="*/ 2591081 h 7584823"/>
              <a:gd name="connsiteX987" fmla="*/ 5920806 w 8322482"/>
              <a:gd name="connsiteY987" fmla="*/ 2901765 h 7584823"/>
              <a:gd name="connsiteX988" fmla="*/ 5901114 w 8322482"/>
              <a:gd name="connsiteY988" fmla="*/ 3258510 h 7584823"/>
              <a:gd name="connsiteX989" fmla="*/ 5878055 w 8322482"/>
              <a:gd name="connsiteY989" fmla="*/ 3526151 h 7584823"/>
              <a:gd name="connsiteX990" fmla="*/ 6158344 w 8322482"/>
              <a:gd name="connsiteY990" fmla="*/ 4357761 h 7584823"/>
              <a:gd name="connsiteX991" fmla="*/ 6361998 w 8322482"/>
              <a:gd name="connsiteY991" fmla="*/ 5444752 h 7584823"/>
              <a:gd name="connsiteX992" fmla="*/ 4642400 w 8322482"/>
              <a:gd name="connsiteY992" fmla="*/ 6141573 h 7584823"/>
              <a:gd name="connsiteX993" fmla="*/ 4507418 w 8322482"/>
              <a:gd name="connsiteY993" fmla="*/ 6128617 h 7584823"/>
              <a:gd name="connsiteX994" fmla="*/ 4002691 w 8322482"/>
              <a:gd name="connsiteY994" fmla="*/ 6096251 h 7584823"/>
              <a:gd name="connsiteX995" fmla="*/ 3831926 w 8322482"/>
              <a:gd name="connsiteY995" fmla="*/ 6106405 h 7584823"/>
              <a:gd name="connsiteX996" fmla="*/ 3866425 w 8322482"/>
              <a:gd name="connsiteY996" fmla="*/ 6150115 h 7584823"/>
              <a:gd name="connsiteX997" fmla="*/ 4004627 w 8322482"/>
              <a:gd name="connsiteY997" fmla="*/ 6142071 h 7584823"/>
              <a:gd name="connsiteX998" fmla="*/ 4501920 w 8322482"/>
              <a:gd name="connsiteY998" fmla="*/ 6174049 h 7584823"/>
              <a:gd name="connsiteX999" fmla="*/ 4636903 w 8322482"/>
              <a:gd name="connsiteY999" fmla="*/ 6187008 h 7584823"/>
              <a:gd name="connsiteX1000" fmla="*/ 6402055 w 8322482"/>
              <a:gd name="connsiteY1000" fmla="*/ 5460794 h 7584823"/>
              <a:gd name="connsiteX1001" fmla="*/ 6429658 w 8322482"/>
              <a:gd name="connsiteY1001" fmla="*/ 5386137 h 7584823"/>
              <a:gd name="connsiteX1002" fmla="*/ 6196999 w 8322482"/>
              <a:gd name="connsiteY1002" fmla="*/ 4333854 h 7584823"/>
              <a:gd name="connsiteX1003" fmla="*/ 5923890 w 8322482"/>
              <a:gd name="connsiteY1003" fmla="*/ 3525444 h 7584823"/>
              <a:gd name="connsiteX1004" fmla="*/ 5946331 w 8322482"/>
              <a:gd name="connsiteY1004" fmla="*/ 3262595 h 7584823"/>
              <a:gd name="connsiteX1005" fmla="*/ 5965799 w 8322482"/>
              <a:gd name="connsiteY1005" fmla="*/ 2898052 h 7584823"/>
              <a:gd name="connsiteX1006" fmla="*/ 5845211 w 8322482"/>
              <a:gd name="connsiteY1006" fmla="*/ 2565559 h 7584823"/>
              <a:gd name="connsiteX1007" fmla="*/ 5930257 w 8322482"/>
              <a:gd name="connsiteY1007" fmla="*/ 2413060 h 7584823"/>
              <a:gd name="connsiteX1008" fmla="*/ 5421831 w 8322482"/>
              <a:gd name="connsiteY1008" fmla="*/ 2135646 h 7584823"/>
              <a:gd name="connsiteX1009" fmla="*/ 5159665 w 8322482"/>
              <a:gd name="connsiteY1009" fmla="*/ 2092747 h 7584823"/>
              <a:gd name="connsiteX1010" fmla="*/ 4375689 w 8322482"/>
              <a:gd name="connsiteY1010" fmla="*/ 1911808 h 7584823"/>
              <a:gd name="connsiteX1011" fmla="*/ 4318969 w 8322482"/>
              <a:gd name="connsiteY1011" fmla="*/ 1889518 h 7584823"/>
              <a:gd name="connsiteX1012" fmla="*/ 4190269 w 8322482"/>
              <a:gd name="connsiteY1012" fmla="*/ 1840017 h 7584823"/>
              <a:gd name="connsiteX1013" fmla="*/ 3000388 w 8322482"/>
              <a:gd name="connsiteY1013" fmla="*/ 2013893 h 7584823"/>
              <a:gd name="connsiteX1014" fmla="*/ 2941603 w 8322482"/>
              <a:gd name="connsiteY1014" fmla="*/ 2088965 h 7584823"/>
              <a:gd name="connsiteX1015" fmla="*/ 2634830 w 8322482"/>
              <a:gd name="connsiteY1015" fmla="*/ 2380770 h 7584823"/>
              <a:gd name="connsiteX1016" fmla="*/ 2112044 w 8322482"/>
              <a:gd name="connsiteY1016" fmla="*/ 2424845 h 7584823"/>
              <a:gd name="connsiteX1017" fmla="*/ 1620542 w 8322482"/>
              <a:gd name="connsiteY1017" fmla="*/ 2445381 h 7584823"/>
              <a:gd name="connsiteX1018" fmla="*/ 1227716 w 8322482"/>
              <a:gd name="connsiteY1018" fmla="*/ 2657182 h 7584823"/>
              <a:gd name="connsiteX1019" fmla="*/ 1168052 w 8322482"/>
              <a:gd name="connsiteY1019" fmla="*/ 2731329 h 7584823"/>
              <a:gd name="connsiteX1020" fmla="*/ 1198596 w 8322482"/>
              <a:gd name="connsiteY1020" fmla="*/ 2770028 h 7584823"/>
              <a:gd name="connsiteX1021" fmla="*/ 1262697 w 8322482"/>
              <a:gd name="connsiteY1021" fmla="*/ 2690645 h 7584823"/>
              <a:gd name="connsiteX1022" fmla="*/ 1633889 w 8322482"/>
              <a:gd name="connsiteY1022" fmla="*/ 2491875 h 7584823"/>
              <a:gd name="connsiteX1023" fmla="*/ 2108936 w 8322482"/>
              <a:gd name="connsiteY1023" fmla="*/ 2472865 h 7584823"/>
              <a:gd name="connsiteX1024" fmla="*/ 2654460 w 8322482"/>
              <a:gd name="connsiteY1024" fmla="*/ 2424744 h 7584823"/>
              <a:gd name="connsiteX1025" fmla="*/ 2978098 w 8322482"/>
              <a:gd name="connsiteY1025" fmla="*/ 2120203 h 7584823"/>
              <a:gd name="connsiteX1026" fmla="*/ 3036205 w 8322482"/>
              <a:gd name="connsiteY1026" fmla="*/ 2045820 h 7584823"/>
              <a:gd name="connsiteX1027" fmla="*/ 4174225 w 8322482"/>
              <a:gd name="connsiteY1027" fmla="*/ 1887066 h 7584823"/>
              <a:gd name="connsiteX1028" fmla="*/ 4301408 w 8322482"/>
              <a:gd name="connsiteY1028" fmla="*/ 1935619 h 7584823"/>
              <a:gd name="connsiteX1029" fmla="*/ 4358128 w 8322482"/>
              <a:gd name="connsiteY1029" fmla="*/ 1957916 h 7584823"/>
              <a:gd name="connsiteX1030" fmla="*/ 5152148 w 8322482"/>
              <a:gd name="connsiteY1030" fmla="*/ 2141630 h 7584823"/>
              <a:gd name="connsiteX1031" fmla="*/ 5412182 w 8322482"/>
              <a:gd name="connsiteY1031" fmla="*/ 2184272 h 7584823"/>
              <a:gd name="connsiteX1032" fmla="*/ 5894218 w 8322482"/>
              <a:gd name="connsiteY1032" fmla="*/ 2442427 h 7584823"/>
              <a:gd name="connsiteX1033" fmla="*/ 5940097 w 8322482"/>
              <a:gd name="connsiteY1033" fmla="*/ 2500735 h 7584823"/>
              <a:gd name="connsiteX1034" fmla="*/ 6058032 w 8322482"/>
              <a:gd name="connsiteY1034" fmla="*/ 2831910 h 7584823"/>
              <a:gd name="connsiteX1035" fmla="*/ 6034861 w 8322482"/>
              <a:gd name="connsiteY1035" fmla="*/ 3207968 h 7584823"/>
              <a:gd name="connsiteX1036" fmla="*/ 6008942 w 8322482"/>
              <a:gd name="connsiteY1036" fmla="*/ 3494639 h 7584823"/>
              <a:gd name="connsiteX1037" fmla="*/ 6306455 w 8322482"/>
              <a:gd name="connsiteY1037" fmla="*/ 4378962 h 7584823"/>
              <a:gd name="connsiteX1038" fmla="*/ 6524359 w 8322482"/>
              <a:gd name="connsiteY1038" fmla="*/ 5529561 h 7584823"/>
              <a:gd name="connsiteX1039" fmla="*/ 4696988 w 8322482"/>
              <a:gd name="connsiteY1039" fmla="*/ 6270752 h 7584823"/>
              <a:gd name="connsiteX1040" fmla="*/ 4554488 w 8322482"/>
              <a:gd name="connsiteY1040" fmla="*/ 6257178 h 7584823"/>
              <a:gd name="connsiteX1041" fmla="*/ 4018203 w 8322482"/>
              <a:gd name="connsiteY1041" fmla="*/ 6221762 h 7584823"/>
              <a:gd name="connsiteX1042" fmla="*/ 3927180 w 8322482"/>
              <a:gd name="connsiteY1042" fmla="*/ 6227090 h 7584823"/>
              <a:gd name="connsiteX1043" fmla="*/ 3963406 w 8322482"/>
              <a:gd name="connsiteY1043" fmla="*/ 6272987 h 7584823"/>
              <a:gd name="connsiteX1044" fmla="*/ 4020483 w 8322482"/>
              <a:gd name="connsiteY1044" fmla="*/ 6269721 h 7584823"/>
              <a:gd name="connsiteX1045" fmla="*/ 4549719 w 8322482"/>
              <a:gd name="connsiteY1045" fmla="*/ 6304687 h 7584823"/>
              <a:gd name="connsiteX1046" fmla="*/ 4692500 w 8322482"/>
              <a:gd name="connsiteY1046" fmla="*/ 6318766 h 7584823"/>
              <a:gd name="connsiteX1047" fmla="*/ 6567838 w 8322482"/>
              <a:gd name="connsiteY1047" fmla="*/ 5547623 h 7584823"/>
              <a:gd name="connsiteX1048" fmla="*/ 6596114 w 8322482"/>
              <a:gd name="connsiteY1048" fmla="*/ 5470947 h 7584823"/>
              <a:gd name="connsiteX1049" fmla="*/ 6348082 w 8322482"/>
              <a:gd name="connsiteY1049" fmla="*/ 4357369 h 7584823"/>
              <a:gd name="connsiteX1050" fmla="*/ 6056012 w 8322482"/>
              <a:gd name="connsiteY1050" fmla="*/ 3495699 h 7584823"/>
              <a:gd name="connsiteX1051" fmla="*/ 6081650 w 8322482"/>
              <a:gd name="connsiteY1051" fmla="*/ 3214361 h 7584823"/>
              <a:gd name="connsiteX1052" fmla="*/ 6104709 w 8322482"/>
              <a:gd name="connsiteY1052" fmla="*/ 2828735 h 7584823"/>
              <a:gd name="connsiteX1053" fmla="*/ 5978776 w 8322482"/>
              <a:gd name="connsiteY1053" fmla="*/ 2475307 h 7584823"/>
              <a:gd name="connsiteX1054" fmla="*/ 5930257 w 8322482"/>
              <a:gd name="connsiteY1054" fmla="*/ 2413060 h 7584823"/>
              <a:gd name="connsiteX1055" fmla="*/ 6062884 w 8322482"/>
              <a:gd name="connsiteY1055" fmla="*/ 2318976 h 7584823"/>
              <a:gd name="connsiteX1056" fmla="*/ 5528538 w 8322482"/>
              <a:gd name="connsiteY1056" fmla="*/ 2024209 h 7584823"/>
              <a:gd name="connsiteX1057" fmla="*/ 5262500 w 8322482"/>
              <a:gd name="connsiteY1057" fmla="*/ 1979162 h 7584823"/>
              <a:gd name="connsiteX1058" fmla="*/ 4425732 w 8322482"/>
              <a:gd name="connsiteY1058" fmla="*/ 1780812 h 7584823"/>
              <a:gd name="connsiteX1059" fmla="*/ 4374398 w 8322482"/>
              <a:gd name="connsiteY1059" fmla="*/ 1760250 h 7584823"/>
              <a:gd name="connsiteX1060" fmla="*/ 4229541 w 8322482"/>
              <a:gd name="connsiteY1060" fmla="*/ 1704203 h 7584823"/>
              <a:gd name="connsiteX1061" fmla="*/ 2968353 w 8322482"/>
              <a:gd name="connsiteY1061" fmla="*/ 1885595 h 7584823"/>
              <a:gd name="connsiteX1062" fmla="*/ 2906327 w 8322482"/>
              <a:gd name="connsiteY1062" fmla="*/ 1965070 h 7584823"/>
              <a:gd name="connsiteX1063" fmla="*/ 2579041 w 8322482"/>
              <a:gd name="connsiteY1063" fmla="*/ 2273887 h 7584823"/>
              <a:gd name="connsiteX1064" fmla="*/ 2023324 w 8322482"/>
              <a:gd name="connsiteY1064" fmla="*/ 2319640 h 7584823"/>
              <a:gd name="connsiteX1065" fmla="*/ 1502165 w 8322482"/>
              <a:gd name="connsiteY1065" fmla="*/ 2340186 h 7584823"/>
              <a:gd name="connsiteX1066" fmla="*/ 1086287 w 8322482"/>
              <a:gd name="connsiteY1066" fmla="*/ 2564048 h 7584823"/>
              <a:gd name="connsiteX1067" fmla="*/ 1060927 w 8322482"/>
              <a:gd name="connsiteY1067" fmla="*/ 2595604 h 7584823"/>
              <a:gd name="connsiteX1068" fmla="*/ 1089297 w 8322482"/>
              <a:gd name="connsiteY1068" fmla="*/ 2631548 h 7584823"/>
              <a:gd name="connsiteX1069" fmla="*/ 1119013 w 8322482"/>
              <a:gd name="connsiteY1069" fmla="*/ 2595234 h 7584823"/>
              <a:gd name="connsiteX1070" fmla="*/ 1513840 w 8322482"/>
              <a:gd name="connsiteY1070" fmla="*/ 2384779 h 7584823"/>
              <a:gd name="connsiteX1071" fmla="*/ 2019089 w 8322482"/>
              <a:gd name="connsiteY1071" fmla="*/ 2365484 h 7584823"/>
              <a:gd name="connsiteX1072" fmla="*/ 2597544 w 8322482"/>
              <a:gd name="connsiteY1072" fmla="*/ 2315681 h 7584823"/>
              <a:gd name="connsiteX1073" fmla="*/ 2941267 w 8322482"/>
              <a:gd name="connsiteY1073" fmla="*/ 1992629 h 7584823"/>
              <a:gd name="connsiteX1074" fmla="*/ 3002615 w 8322482"/>
              <a:gd name="connsiteY1074" fmla="*/ 1913843 h 7584823"/>
              <a:gd name="connsiteX1075" fmla="*/ 4211701 w 8322482"/>
              <a:gd name="connsiteY1075" fmla="*/ 1747029 h 7584823"/>
              <a:gd name="connsiteX1076" fmla="*/ 4355267 w 8322482"/>
              <a:gd name="connsiteY1076" fmla="*/ 1802677 h 7584823"/>
              <a:gd name="connsiteX1077" fmla="*/ 4406601 w 8322482"/>
              <a:gd name="connsiteY1077" fmla="*/ 1823240 h 7584823"/>
              <a:gd name="connsiteX1078" fmla="*/ 5254253 w 8322482"/>
              <a:gd name="connsiteY1078" fmla="*/ 2024630 h 7584823"/>
              <a:gd name="connsiteX1079" fmla="*/ 5519506 w 8322482"/>
              <a:gd name="connsiteY1079" fmla="*/ 2069413 h 7584823"/>
              <a:gd name="connsiteX1080" fmla="*/ 6025690 w 8322482"/>
              <a:gd name="connsiteY1080" fmla="*/ 2347644 h 7584823"/>
              <a:gd name="connsiteX1081" fmla="*/ 6073675 w 8322482"/>
              <a:gd name="connsiteY1081" fmla="*/ 2409873 h 7584823"/>
              <a:gd name="connsiteX1082" fmla="*/ 6196043 w 8322482"/>
              <a:gd name="connsiteY1082" fmla="*/ 2762284 h 7584823"/>
              <a:gd name="connsiteX1083" fmla="*/ 6169676 w 8322482"/>
              <a:gd name="connsiteY1083" fmla="*/ 3159566 h 7584823"/>
              <a:gd name="connsiteX1084" fmla="*/ 6140670 w 8322482"/>
              <a:gd name="connsiteY1084" fmla="*/ 3464310 h 7584823"/>
              <a:gd name="connsiteX1085" fmla="*/ 6456417 w 8322482"/>
              <a:gd name="connsiteY1085" fmla="*/ 4402633 h 7584823"/>
              <a:gd name="connsiteX1086" fmla="*/ 6689693 w 8322482"/>
              <a:gd name="connsiteY1086" fmla="*/ 5616222 h 7584823"/>
              <a:gd name="connsiteX1087" fmla="*/ 4752081 w 8322482"/>
              <a:gd name="connsiteY1087" fmla="*/ 6400939 h 7584823"/>
              <a:gd name="connsiteX1088" fmla="*/ 4601839 w 8322482"/>
              <a:gd name="connsiteY1088" fmla="*/ 6385851 h 7584823"/>
              <a:gd name="connsiteX1089" fmla="*/ 4033268 w 8322482"/>
              <a:gd name="connsiteY1089" fmla="*/ 6347708 h 7584823"/>
              <a:gd name="connsiteX1090" fmla="*/ 4022858 w 8322482"/>
              <a:gd name="connsiteY1090" fmla="*/ 6348312 h 7584823"/>
              <a:gd name="connsiteX1091" fmla="*/ 4058722 w 8322482"/>
              <a:gd name="connsiteY1091" fmla="*/ 6393750 h 7584823"/>
              <a:gd name="connsiteX1092" fmla="*/ 4319464 w 8322482"/>
              <a:gd name="connsiteY1092" fmla="*/ 6405414 h 7584823"/>
              <a:gd name="connsiteX1093" fmla="*/ 4599482 w 8322482"/>
              <a:gd name="connsiteY1093" fmla="*/ 6431397 h 7584823"/>
              <a:gd name="connsiteX1094" fmla="*/ 4749893 w 8322482"/>
              <a:gd name="connsiteY1094" fmla="*/ 6446093 h 7584823"/>
              <a:gd name="connsiteX1095" fmla="*/ 6734687 w 8322482"/>
              <a:gd name="connsiteY1095" fmla="*/ 5633835 h 7584823"/>
              <a:gd name="connsiteX1096" fmla="*/ 6764422 w 8322482"/>
              <a:gd name="connsiteY1096" fmla="*/ 5552615 h 7584823"/>
              <a:gd name="connsiteX1097" fmla="*/ 6500177 w 8322482"/>
              <a:gd name="connsiteY1097" fmla="*/ 4378570 h 7584823"/>
              <a:gd name="connsiteX1098" fmla="*/ 6190209 w 8322482"/>
              <a:gd name="connsiteY1098" fmla="*/ 3462061 h 7584823"/>
              <a:gd name="connsiteX1099" fmla="*/ 6218990 w 8322482"/>
              <a:gd name="connsiteY1099" fmla="*/ 3162241 h 7584823"/>
              <a:gd name="connsiteX1100" fmla="*/ 6245527 w 8322482"/>
              <a:gd name="connsiteY1100" fmla="*/ 2755932 h 7584823"/>
              <a:gd name="connsiteX1101" fmla="*/ 6113820 w 8322482"/>
              <a:gd name="connsiteY1101" fmla="*/ 2384684 h 7584823"/>
              <a:gd name="connsiteX1102" fmla="*/ 6062884 w 8322482"/>
              <a:gd name="connsiteY1102" fmla="*/ 2318976 h 7584823"/>
              <a:gd name="connsiteX1103" fmla="*/ 6193542 w 8322482"/>
              <a:gd name="connsiteY1103" fmla="*/ 2225680 h 7584823"/>
              <a:gd name="connsiteX1104" fmla="*/ 5634966 w 8322482"/>
              <a:gd name="connsiteY1104" fmla="*/ 1912701 h 7584823"/>
              <a:gd name="connsiteX1105" fmla="*/ 5364608 w 8322482"/>
              <a:gd name="connsiteY1105" fmla="*/ 1865366 h 7584823"/>
              <a:gd name="connsiteX1106" fmla="*/ 4475831 w 8322482"/>
              <a:gd name="connsiteY1106" fmla="*/ 1649881 h 7584823"/>
              <a:gd name="connsiteX1107" fmla="*/ 4431847 w 8322482"/>
              <a:gd name="connsiteY1107" fmla="*/ 1632115 h 7584823"/>
              <a:gd name="connsiteX1108" fmla="*/ 4269767 w 8322482"/>
              <a:gd name="connsiteY1108" fmla="*/ 1568716 h 7584823"/>
              <a:gd name="connsiteX1109" fmla="*/ 2937806 w 8322482"/>
              <a:gd name="connsiteY1109" fmla="*/ 1757344 h 7584823"/>
              <a:gd name="connsiteX1110" fmla="*/ 2872407 w 8322482"/>
              <a:gd name="connsiteY1110" fmla="*/ 1841632 h 7584823"/>
              <a:gd name="connsiteX1111" fmla="*/ 2526950 w 8322482"/>
              <a:gd name="connsiteY1111" fmla="*/ 2168672 h 7584823"/>
              <a:gd name="connsiteX1112" fmla="*/ 1938441 w 8322482"/>
              <a:gd name="connsiteY1112" fmla="*/ 2215693 h 7584823"/>
              <a:gd name="connsiteX1113" fmla="*/ 1384603 w 8322482"/>
              <a:gd name="connsiteY1113" fmla="*/ 2235729 h 7584823"/>
              <a:gd name="connsiteX1114" fmla="*/ 1062898 w 8322482"/>
              <a:gd name="connsiteY1114" fmla="*/ 2375577 h 7584823"/>
              <a:gd name="connsiteX1115" fmla="*/ 955115 w 8322482"/>
              <a:gd name="connsiteY1115" fmla="*/ 2461542 h 7584823"/>
              <a:gd name="connsiteX1116" fmla="*/ 984501 w 8322482"/>
              <a:gd name="connsiteY1116" fmla="*/ 2498774 h 7584823"/>
              <a:gd name="connsiteX1117" fmla="*/ 1091419 w 8322482"/>
              <a:gd name="connsiteY1117" fmla="*/ 2414236 h 7584823"/>
              <a:gd name="connsiteX1118" fmla="*/ 1397950 w 8322482"/>
              <a:gd name="connsiteY1118" fmla="*/ 2282223 h 7584823"/>
              <a:gd name="connsiteX1119" fmla="*/ 1933678 w 8322482"/>
              <a:gd name="connsiteY1119" fmla="*/ 2263180 h 7584823"/>
              <a:gd name="connsiteX1120" fmla="*/ 2543270 w 8322482"/>
              <a:gd name="connsiteY1120" fmla="*/ 2211582 h 7584823"/>
              <a:gd name="connsiteX1121" fmla="*/ 2906405 w 8322482"/>
              <a:gd name="connsiteY1121" fmla="*/ 1870704 h 7584823"/>
              <a:gd name="connsiteX1122" fmla="*/ 2971406 w 8322482"/>
              <a:gd name="connsiteY1122" fmla="*/ 1787644 h 7584823"/>
              <a:gd name="connsiteX1123" fmla="*/ 4250916 w 8322482"/>
              <a:gd name="connsiteY1123" fmla="*/ 1613057 h 7584823"/>
              <a:gd name="connsiteX1124" fmla="*/ 4413054 w 8322482"/>
              <a:gd name="connsiteY1124" fmla="*/ 1676456 h 7584823"/>
              <a:gd name="connsiteX1125" fmla="*/ 4457037 w 8322482"/>
              <a:gd name="connsiteY1125" fmla="*/ 1694221 h 7584823"/>
              <a:gd name="connsiteX1126" fmla="*/ 5355855 w 8322482"/>
              <a:gd name="connsiteY1126" fmla="*/ 1912483 h 7584823"/>
              <a:gd name="connsiteX1127" fmla="*/ 5624979 w 8322482"/>
              <a:gd name="connsiteY1127" fmla="*/ 1959414 h 7584823"/>
              <a:gd name="connsiteX1128" fmla="*/ 6155908 w 8322482"/>
              <a:gd name="connsiteY1128" fmla="*/ 2253948 h 7584823"/>
              <a:gd name="connsiteX1129" fmla="*/ 6206057 w 8322482"/>
              <a:gd name="connsiteY1129" fmla="*/ 2319748 h 7584823"/>
              <a:gd name="connsiteX1130" fmla="*/ 6333719 w 8322482"/>
              <a:gd name="connsiteY1130" fmla="*/ 2692586 h 7584823"/>
              <a:gd name="connsiteX1131" fmla="*/ 6303760 w 8322482"/>
              <a:gd name="connsiteY1131" fmla="*/ 3110953 h 7584823"/>
              <a:gd name="connsiteX1132" fmla="*/ 6272063 w 8322482"/>
              <a:gd name="connsiteY1132" fmla="*/ 3433909 h 7584823"/>
              <a:gd name="connsiteX1133" fmla="*/ 6606266 w 8322482"/>
              <a:gd name="connsiteY1133" fmla="*/ 4425744 h 7584823"/>
              <a:gd name="connsiteX1134" fmla="*/ 6854298 w 8322482"/>
              <a:gd name="connsiteY1134" fmla="*/ 5702660 h 7584823"/>
              <a:gd name="connsiteX1135" fmla="*/ 4806837 w 8322482"/>
              <a:gd name="connsiteY1135" fmla="*/ 6529726 h 7584823"/>
              <a:gd name="connsiteX1136" fmla="*/ 4649020 w 8322482"/>
              <a:gd name="connsiteY1136" fmla="*/ 6514020 h 7584823"/>
              <a:gd name="connsiteX1137" fmla="*/ 4349129 w 8322482"/>
              <a:gd name="connsiteY1137" fmla="*/ 6486024 h 7584823"/>
              <a:gd name="connsiteX1138" fmla="*/ 4123811 w 8322482"/>
              <a:gd name="connsiteY1138" fmla="*/ 6476217 h 7584823"/>
              <a:gd name="connsiteX1139" fmla="*/ 4161635 w 8322482"/>
              <a:gd name="connsiteY1139" fmla="*/ 6524139 h 7584823"/>
              <a:gd name="connsiteX1140" fmla="*/ 4347741 w 8322482"/>
              <a:gd name="connsiteY1140" fmla="*/ 6532394 h 7584823"/>
              <a:gd name="connsiteX1141" fmla="*/ 4643803 w 8322482"/>
              <a:gd name="connsiteY1141" fmla="*/ 6560015 h 7584823"/>
              <a:gd name="connsiteX1142" fmla="*/ 4802012 w 8322482"/>
              <a:gd name="connsiteY1142" fmla="*/ 6575889 h 7584823"/>
              <a:gd name="connsiteX1143" fmla="*/ 6896543 w 8322482"/>
              <a:gd name="connsiteY1143" fmla="*/ 5720329 h 7584823"/>
              <a:gd name="connsiteX1144" fmla="*/ 6926668 w 8322482"/>
              <a:gd name="connsiteY1144" fmla="*/ 5639223 h 7584823"/>
              <a:gd name="connsiteX1145" fmla="*/ 6646492 w 8322482"/>
              <a:gd name="connsiteY1145" fmla="*/ 4404206 h 7584823"/>
              <a:gd name="connsiteX1146" fmla="*/ 6318684 w 8322482"/>
              <a:gd name="connsiteY1146" fmla="*/ 3436613 h 7584823"/>
              <a:gd name="connsiteX1147" fmla="*/ 6350101 w 8322482"/>
              <a:gd name="connsiteY1147" fmla="*/ 3118582 h 7584823"/>
              <a:gd name="connsiteX1148" fmla="*/ 6380340 w 8322482"/>
              <a:gd name="connsiteY1148" fmla="*/ 2690773 h 7584823"/>
              <a:gd name="connsiteX1149" fmla="*/ 6246407 w 8322482"/>
              <a:gd name="connsiteY1149" fmla="*/ 2295494 h 7584823"/>
              <a:gd name="connsiteX1150" fmla="*/ 6193542 w 8322482"/>
              <a:gd name="connsiteY1150" fmla="*/ 2225680 h 7584823"/>
              <a:gd name="connsiteX1151" fmla="*/ 6324856 w 8322482"/>
              <a:gd name="connsiteY1151" fmla="*/ 2131602 h 7584823"/>
              <a:gd name="connsiteX1152" fmla="*/ 5741392 w 8322482"/>
              <a:gd name="connsiteY1152" fmla="*/ 1801196 h 7584823"/>
              <a:gd name="connsiteX1153" fmla="*/ 5467554 w 8322482"/>
              <a:gd name="connsiteY1153" fmla="*/ 1751848 h 7584823"/>
              <a:gd name="connsiteX1154" fmla="*/ 4525594 w 8322482"/>
              <a:gd name="connsiteY1154" fmla="*/ 1518823 h 7584823"/>
              <a:gd name="connsiteX1155" fmla="*/ 4492213 w 8322482"/>
              <a:gd name="connsiteY1155" fmla="*/ 1504918 h 7584823"/>
              <a:gd name="connsiteX1156" fmla="*/ 4307074 w 8322482"/>
              <a:gd name="connsiteY1156" fmla="*/ 1432307 h 7584823"/>
              <a:gd name="connsiteX1157" fmla="*/ 2904262 w 8322482"/>
              <a:gd name="connsiteY1157" fmla="*/ 1628580 h 7584823"/>
              <a:gd name="connsiteX1158" fmla="*/ 2835346 w 8322482"/>
              <a:gd name="connsiteY1158" fmla="*/ 1716733 h 7584823"/>
              <a:gd name="connsiteX1159" fmla="*/ 2470478 w 8322482"/>
              <a:gd name="connsiteY1159" fmla="*/ 2061593 h 7584823"/>
              <a:gd name="connsiteX1160" fmla="*/ 1848621 w 8322482"/>
              <a:gd name="connsiteY1160" fmla="*/ 2110163 h 7584823"/>
              <a:gd name="connsiteX1161" fmla="*/ 1266787 w 8322482"/>
              <a:gd name="connsiteY1161" fmla="*/ 2130737 h 7584823"/>
              <a:gd name="connsiteX1162" fmla="*/ 927234 w 8322482"/>
              <a:gd name="connsiteY1162" fmla="*/ 2277502 h 7584823"/>
              <a:gd name="connsiteX1163" fmla="*/ 855168 w 8322482"/>
              <a:gd name="connsiteY1163" fmla="*/ 2334911 h 7584823"/>
              <a:gd name="connsiteX1164" fmla="*/ 884423 w 8322482"/>
              <a:gd name="connsiteY1164" fmla="*/ 2371976 h 7584823"/>
              <a:gd name="connsiteX1165" fmla="*/ 956208 w 8322482"/>
              <a:gd name="connsiteY1165" fmla="*/ 2315287 h 7584823"/>
              <a:gd name="connsiteX1166" fmla="*/ 1280661 w 8322482"/>
              <a:gd name="connsiteY1166" fmla="*/ 2175587 h 7584823"/>
              <a:gd name="connsiteX1167" fmla="*/ 1846455 w 8322482"/>
              <a:gd name="connsiteY1167" fmla="*/ 2156668 h 7584823"/>
              <a:gd name="connsiteX1168" fmla="*/ 2491051 w 8322482"/>
              <a:gd name="connsiteY1168" fmla="*/ 2104049 h 7584823"/>
              <a:gd name="connsiteX1169" fmla="*/ 2873591 w 8322482"/>
              <a:gd name="connsiteY1169" fmla="*/ 1745355 h 7584823"/>
              <a:gd name="connsiteX1170" fmla="*/ 2941829 w 8322482"/>
              <a:gd name="connsiteY1170" fmla="*/ 1657887 h 7584823"/>
              <a:gd name="connsiteX1171" fmla="*/ 4292544 w 8322482"/>
              <a:gd name="connsiteY1171" fmla="*/ 1476193 h 7584823"/>
              <a:gd name="connsiteX1172" fmla="*/ 4476000 w 8322482"/>
              <a:gd name="connsiteY1172" fmla="*/ 1548275 h 7584823"/>
              <a:gd name="connsiteX1173" fmla="*/ 4509380 w 8322482"/>
              <a:gd name="connsiteY1173" fmla="*/ 1562174 h 7584823"/>
              <a:gd name="connsiteX1174" fmla="*/ 5460879 w 8322482"/>
              <a:gd name="connsiteY1174" fmla="*/ 1798264 h 7584823"/>
              <a:gd name="connsiteX1175" fmla="*/ 5733986 w 8322482"/>
              <a:gd name="connsiteY1175" fmla="*/ 1846933 h 7584823"/>
              <a:gd name="connsiteX1176" fmla="*/ 6287977 w 8322482"/>
              <a:gd name="connsiteY1176" fmla="*/ 2159788 h 7584823"/>
              <a:gd name="connsiteX1177" fmla="*/ 6340214 w 8322482"/>
              <a:gd name="connsiteY1177" fmla="*/ 2229329 h 7584823"/>
              <a:gd name="connsiteX1178" fmla="*/ 6471114 w 8322482"/>
              <a:gd name="connsiteY1178" fmla="*/ 2622352 h 7584823"/>
              <a:gd name="connsiteX1179" fmla="*/ 6437901 w 8322482"/>
              <a:gd name="connsiteY1179" fmla="*/ 3062355 h 7584823"/>
              <a:gd name="connsiteX1180" fmla="*/ 6403005 w 8322482"/>
              <a:gd name="connsiteY1180" fmla="*/ 3403799 h 7584823"/>
              <a:gd name="connsiteX1181" fmla="*/ 6755668 w 8322482"/>
              <a:gd name="connsiteY1181" fmla="*/ 4448796 h 7584823"/>
              <a:gd name="connsiteX1182" fmla="*/ 7018507 w 8322482"/>
              <a:gd name="connsiteY1182" fmla="*/ 5788985 h 7584823"/>
              <a:gd name="connsiteX1183" fmla="*/ 6091808 w 8322482"/>
              <a:gd name="connsiteY1183" fmla="*/ 6535277 h 7584823"/>
              <a:gd name="connsiteX1184" fmla="*/ 4861481 w 8322482"/>
              <a:gd name="connsiteY1184" fmla="*/ 6660304 h 7584823"/>
              <a:gd name="connsiteX1185" fmla="*/ 4695865 w 8322482"/>
              <a:gd name="connsiteY1185" fmla="*/ 6643421 h 7584823"/>
              <a:gd name="connsiteX1186" fmla="*/ 4380226 w 8322482"/>
              <a:gd name="connsiteY1186" fmla="*/ 6613373 h 7584823"/>
              <a:gd name="connsiteX1187" fmla="*/ 4226630 w 8322482"/>
              <a:gd name="connsiteY1187" fmla="*/ 6606487 h 7584823"/>
              <a:gd name="connsiteX1188" fmla="*/ 4264282 w 8322482"/>
              <a:gd name="connsiteY1188" fmla="*/ 6654191 h 7584823"/>
              <a:gd name="connsiteX1189" fmla="*/ 4380180 w 8322482"/>
              <a:gd name="connsiteY1189" fmla="*/ 6659486 h 7584823"/>
              <a:gd name="connsiteX1190" fmla="*/ 4692164 w 8322482"/>
              <a:gd name="connsiteY1190" fmla="*/ 6689023 h 7584823"/>
              <a:gd name="connsiteX1191" fmla="*/ 4858339 w 8322482"/>
              <a:gd name="connsiteY1191" fmla="*/ 6705626 h 7584823"/>
              <a:gd name="connsiteX1192" fmla="*/ 6107180 w 8322482"/>
              <a:gd name="connsiteY1192" fmla="*/ 6579701 h 7584823"/>
              <a:gd name="connsiteX1193" fmla="*/ 6438187 w 8322482"/>
              <a:gd name="connsiteY1193" fmla="*/ 6443957 h 7584823"/>
              <a:gd name="connsiteX1194" fmla="*/ 6484427 w 8322482"/>
              <a:gd name="connsiteY1194" fmla="*/ 6417174 h 7584823"/>
              <a:gd name="connsiteX1195" fmla="*/ 6865971 w 8322482"/>
              <a:gd name="connsiteY1195" fmla="*/ 6116030 h 7584823"/>
              <a:gd name="connsiteX1196" fmla="*/ 6919205 w 8322482"/>
              <a:gd name="connsiteY1196" fmla="*/ 6054782 h 7584823"/>
              <a:gd name="connsiteX1197" fmla="*/ 7062379 w 8322482"/>
              <a:gd name="connsiteY1197" fmla="*/ 5807158 h 7584823"/>
              <a:gd name="connsiteX1198" fmla="*/ 7093460 w 8322482"/>
              <a:gd name="connsiteY1198" fmla="*/ 5723190 h 7584823"/>
              <a:gd name="connsiteX1199" fmla="*/ 6797295 w 8322482"/>
              <a:gd name="connsiteY1199" fmla="*/ 4427201 h 7584823"/>
              <a:gd name="connsiteX1200" fmla="*/ 6450412 w 8322482"/>
              <a:gd name="connsiteY1200" fmla="*/ 3405397 h 7584823"/>
              <a:gd name="connsiteX1201" fmla="*/ 6484915 w 8322482"/>
              <a:gd name="connsiteY1201" fmla="*/ 3069293 h 7584823"/>
              <a:gd name="connsiteX1202" fmla="*/ 6518184 w 8322482"/>
              <a:gd name="connsiteY1202" fmla="*/ 2620675 h 7584823"/>
              <a:gd name="connsiteX1203" fmla="*/ 6379873 w 8322482"/>
              <a:gd name="connsiteY1203" fmla="*/ 2205071 h 7584823"/>
              <a:gd name="connsiteX1204" fmla="*/ 6324856 w 8322482"/>
              <a:gd name="connsiteY1204" fmla="*/ 2131602 h 7584823"/>
              <a:gd name="connsiteX1205" fmla="*/ 6456287 w 8322482"/>
              <a:gd name="connsiteY1205" fmla="*/ 2037643 h 7584823"/>
              <a:gd name="connsiteX1206" fmla="*/ 5847706 w 8322482"/>
              <a:gd name="connsiteY1206" fmla="*/ 1689648 h 7584823"/>
              <a:gd name="connsiteX1207" fmla="*/ 5570728 w 8322482"/>
              <a:gd name="connsiteY1207" fmla="*/ 1638824 h 7584823"/>
              <a:gd name="connsiteX1208" fmla="*/ 4576087 w 8322482"/>
              <a:gd name="connsiteY1208" fmla="*/ 1387978 h 7584823"/>
              <a:gd name="connsiteX1209" fmla="*/ 4555834 w 8322482"/>
              <a:gd name="connsiteY1209" fmla="*/ 1381472 h 7584823"/>
              <a:gd name="connsiteX1210" fmla="*/ 4345449 w 8322482"/>
              <a:gd name="connsiteY1210" fmla="*/ 1298019 h 7584823"/>
              <a:gd name="connsiteX1211" fmla="*/ 2871751 w 8322482"/>
              <a:gd name="connsiteY1211" fmla="*/ 1501942 h 7584823"/>
              <a:gd name="connsiteX1212" fmla="*/ 2799592 w 8322482"/>
              <a:gd name="connsiteY1212" fmla="*/ 1594504 h 7584823"/>
              <a:gd name="connsiteX1213" fmla="*/ 2414903 w 8322482"/>
              <a:gd name="connsiteY1213" fmla="*/ 1957044 h 7584823"/>
              <a:gd name="connsiteX1214" fmla="*/ 1760254 w 8322482"/>
              <a:gd name="connsiteY1214" fmla="*/ 2006887 h 7584823"/>
              <a:gd name="connsiteX1215" fmla="*/ 1147935 w 8322482"/>
              <a:gd name="connsiteY1215" fmla="*/ 2027203 h 7584823"/>
              <a:gd name="connsiteX1216" fmla="*/ 790949 w 8322482"/>
              <a:gd name="connsiteY1216" fmla="*/ 2180856 h 7584823"/>
              <a:gd name="connsiteX1217" fmla="*/ 755680 w 8322482"/>
              <a:gd name="connsiteY1217" fmla="*/ 2208863 h 7584823"/>
              <a:gd name="connsiteX1218" fmla="*/ 784164 w 8322482"/>
              <a:gd name="connsiteY1218" fmla="*/ 2244951 h 7584823"/>
              <a:gd name="connsiteX1219" fmla="*/ 819800 w 8322482"/>
              <a:gd name="connsiteY1219" fmla="*/ 2216895 h 7584823"/>
              <a:gd name="connsiteX1220" fmla="*/ 1161797 w 8322482"/>
              <a:gd name="connsiteY1220" fmla="*/ 2070685 h 7584823"/>
              <a:gd name="connsiteX1221" fmla="*/ 1757791 w 8322482"/>
              <a:gd name="connsiteY1221" fmla="*/ 2051480 h 7584823"/>
              <a:gd name="connsiteX1222" fmla="*/ 2435442 w 8322482"/>
              <a:gd name="connsiteY1222" fmla="*/ 1996773 h 7584823"/>
              <a:gd name="connsiteX1223" fmla="*/ 2837394 w 8322482"/>
              <a:gd name="connsiteY1223" fmla="*/ 1620256 h 7584823"/>
              <a:gd name="connsiteX1224" fmla="*/ 2909289 w 8322482"/>
              <a:gd name="connsiteY1224" fmla="*/ 1528519 h 7584823"/>
              <a:gd name="connsiteX1225" fmla="*/ 4330863 w 8322482"/>
              <a:gd name="connsiteY1225" fmla="*/ 1339173 h 7584823"/>
              <a:gd name="connsiteX1226" fmla="*/ 4539620 w 8322482"/>
              <a:gd name="connsiteY1226" fmla="*/ 1422093 h 7584823"/>
              <a:gd name="connsiteX1227" fmla="*/ 4559480 w 8322482"/>
              <a:gd name="connsiteY1227" fmla="*/ 1428465 h 7584823"/>
              <a:gd name="connsiteX1228" fmla="*/ 5564108 w 8322482"/>
              <a:gd name="connsiteY1228" fmla="*/ 1682092 h 7584823"/>
              <a:gd name="connsiteX1229" fmla="*/ 5840301 w 8322482"/>
              <a:gd name="connsiteY1229" fmla="*/ 1732648 h 7584823"/>
              <a:gd name="connsiteX1230" fmla="*/ 6419330 w 8322482"/>
              <a:gd name="connsiteY1230" fmla="*/ 2065703 h 7584823"/>
              <a:gd name="connsiteX1231" fmla="*/ 6473704 w 8322482"/>
              <a:gd name="connsiteY1231" fmla="*/ 2139056 h 7584823"/>
              <a:gd name="connsiteX1232" fmla="*/ 6609125 w 8322482"/>
              <a:gd name="connsiteY1232" fmla="*/ 2552749 h 7584823"/>
              <a:gd name="connsiteX1233" fmla="*/ 6572323 w 8322482"/>
              <a:gd name="connsiteY1233" fmla="*/ 3013835 h 7584823"/>
              <a:gd name="connsiteX1234" fmla="*/ 6534397 w 8322482"/>
              <a:gd name="connsiteY1234" fmla="*/ 3373358 h 7584823"/>
              <a:gd name="connsiteX1235" fmla="*/ 6905405 w 8322482"/>
              <a:gd name="connsiteY1235" fmla="*/ 4471906 h 7584823"/>
              <a:gd name="connsiteX1236" fmla="*/ 7217907 w 8322482"/>
              <a:gd name="connsiteY1236" fmla="*/ 5782741 h 7584823"/>
              <a:gd name="connsiteX1237" fmla="*/ 7189955 w 8322482"/>
              <a:gd name="connsiteY1237" fmla="*/ 5860316 h 7584823"/>
              <a:gd name="connsiteX1238" fmla="*/ 7258046 w 8322482"/>
              <a:gd name="connsiteY1238" fmla="*/ 5806574 h 7584823"/>
              <a:gd name="connsiteX1239" fmla="*/ 7283025 w 8322482"/>
              <a:gd name="connsiteY1239" fmla="*/ 5715380 h 7584823"/>
              <a:gd name="connsiteX1240" fmla="*/ 6946192 w 8322482"/>
              <a:gd name="connsiteY1240" fmla="*/ 4450087 h 7584823"/>
              <a:gd name="connsiteX1241" fmla="*/ 6580795 w 8322482"/>
              <a:gd name="connsiteY1241" fmla="*/ 3375102 h 7584823"/>
              <a:gd name="connsiteX1242" fmla="*/ 6618552 w 8322482"/>
              <a:gd name="connsiteY1242" fmla="*/ 3020505 h 7584823"/>
              <a:gd name="connsiteX1243" fmla="*/ 6655354 w 8322482"/>
              <a:gd name="connsiteY1243" fmla="*/ 2550802 h 7584823"/>
              <a:gd name="connsiteX1244" fmla="*/ 6513375 w 8322482"/>
              <a:gd name="connsiteY1244" fmla="*/ 2114827 h 7584823"/>
              <a:gd name="connsiteX1245" fmla="*/ 6456287 w 8322482"/>
              <a:gd name="connsiteY1245" fmla="*/ 2037643 h 7584823"/>
              <a:gd name="connsiteX1246" fmla="*/ 6547346 w 8322482"/>
              <a:gd name="connsiteY1246" fmla="*/ 1898586 h 7584823"/>
              <a:gd name="connsiteX1247" fmla="*/ 5954244 w 8322482"/>
              <a:gd name="connsiteY1247" fmla="*/ 1578156 h 7584823"/>
              <a:gd name="connsiteX1248" fmla="*/ 5674180 w 8322482"/>
              <a:gd name="connsiteY1248" fmla="*/ 1525446 h 7584823"/>
              <a:gd name="connsiteX1249" fmla="*/ 4625961 w 8322482"/>
              <a:gd name="connsiteY1249" fmla="*/ 1256927 h 7584823"/>
              <a:gd name="connsiteX1250" fmla="*/ 4618950 w 8322482"/>
              <a:gd name="connsiteY1250" fmla="*/ 1278729 h 7584823"/>
              <a:gd name="connsiteX1251" fmla="*/ 4626075 w 8322482"/>
              <a:gd name="connsiteY1251" fmla="*/ 1256511 h 7584823"/>
              <a:gd name="connsiteX1252" fmla="*/ 4386685 w 8322482"/>
              <a:gd name="connsiteY1252" fmla="*/ 1161038 h 7584823"/>
              <a:gd name="connsiteX1253" fmla="*/ 2842258 w 8322482"/>
              <a:gd name="connsiteY1253" fmla="*/ 1372192 h 7584823"/>
              <a:gd name="connsiteX1254" fmla="*/ 2765617 w 8322482"/>
              <a:gd name="connsiteY1254" fmla="*/ 1468759 h 7584823"/>
              <a:gd name="connsiteX1255" fmla="*/ 2361516 w 8322482"/>
              <a:gd name="connsiteY1255" fmla="*/ 1849125 h 7584823"/>
              <a:gd name="connsiteX1256" fmla="*/ 1673941 w 8322482"/>
              <a:gd name="connsiteY1256" fmla="*/ 1900650 h 7584823"/>
              <a:gd name="connsiteX1257" fmla="*/ 1031427 w 8322482"/>
              <a:gd name="connsiteY1257" fmla="*/ 1921252 h 7584823"/>
              <a:gd name="connsiteX1258" fmla="*/ 656585 w 8322482"/>
              <a:gd name="connsiteY1258" fmla="*/ 2081308 h 7584823"/>
              <a:gd name="connsiteX1259" fmla="*/ 655612 w 8322482"/>
              <a:gd name="connsiteY1259" fmla="*/ 2082077 h 7584823"/>
              <a:gd name="connsiteX1260" fmla="*/ 682229 w 8322482"/>
              <a:gd name="connsiteY1260" fmla="*/ 2115802 h 7584823"/>
              <a:gd name="connsiteX1261" fmla="*/ 845854 w 8322482"/>
              <a:gd name="connsiteY1261" fmla="*/ 2030271 h 7584823"/>
              <a:gd name="connsiteX1262" fmla="*/ 1041278 w 8322482"/>
              <a:gd name="connsiteY1262" fmla="*/ 1962996 h 7584823"/>
              <a:gd name="connsiteX1263" fmla="*/ 1667758 w 8322482"/>
              <a:gd name="connsiteY1263" fmla="*/ 1944047 h 7584823"/>
              <a:gd name="connsiteX1264" fmla="*/ 2378072 w 8322482"/>
              <a:gd name="connsiteY1264" fmla="*/ 1888479 h 7584823"/>
              <a:gd name="connsiteX1265" fmla="*/ 2799301 w 8322482"/>
              <a:gd name="connsiteY1265" fmla="*/ 1494556 h 7584823"/>
              <a:gd name="connsiteX1266" fmla="*/ 2875808 w 8322482"/>
              <a:gd name="connsiteY1266" fmla="*/ 1398398 h 7584823"/>
              <a:gd name="connsiteX1267" fmla="*/ 4367722 w 8322482"/>
              <a:gd name="connsiteY1267" fmla="*/ 1201687 h 7584823"/>
              <a:gd name="connsiteX1268" fmla="*/ 4605429 w 8322482"/>
              <a:gd name="connsiteY1268" fmla="*/ 1296633 h 7584823"/>
              <a:gd name="connsiteX1269" fmla="*/ 5663072 w 8322482"/>
              <a:gd name="connsiteY1269" fmla="*/ 1568620 h 7584823"/>
              <a:gd name="connsiteX1270" fmla="*/ 5942408 w 8322482"/>
              <a:gd name="connsiteY1270" fmla="*/ 1620650 h 7584823"/>
              <a:gd name="connsiteX1271" fmla="*/ 6512015 w 8322482"/>
              <a:gd name="connsiteY1271" fmla="*/ 1927923 h 7584823"/>
              <a:gd name="connsiteX1272" fmla="*/ 6746520 w 8322482"/>
              <a:gd name="connsiteY1272" fmla="*/ 2482932 h 7584823"/>
              <a:gd name="connsiteX1273" fmla="*/ 6706519 w 8322482"/>
              <a:gd name="connsiteY1273" fmla="*/ 2965243 h 7584823"/>
              <a:gd name="connsiteX1274" fmla="*/ 6665396 w 8322482"/>
              <a:gd name="connsiteY1274" fmla="*/ 3343254 h 7584823"/>
              <a:gd name="connsiteX1275" fmla="*/ 7055366 w 8322482"/>
              <a:gd name="connsiteY1275" fmla="*/ 4495072 h 7584823"/>
              <a:gd name="connsiteX1276" fmla="*/ 7425089 w 8322482"/>
              <a:gd name="connsiteY1276" fmla="*/ 5670984 h 7584823"/>
              <a:gd name="connsiteX1277" fmla="*/ 7424376 w 8322482"/>
              <a:gd name="connsiteY1277" fmla="*/ 5675293 h 7584823"/>
              <a:gd name="connsiteX1278" fmla="*/ 7468352 w 8322482"/>
              <a:gd name="connsiteY1278" fmla="*/ 5640584 h 7584823"/>
              <a:gd name="connsiteX1279" fmla="*/ 7474777 w 8322482"/>
              <a:gd name="connsiteY1279" fmla="*/ 5511952 h 7584823"/>
              <a:gd name="connsiteX1280" fmla="*/ 7093908 w 8322482"/>
              <a:gd name="connsiteY1280" fmla="*/ 4471626 h 7584823"/>
              <a:gd name="connsiteX1281" fmla="*/ 6709605 w 8322482"/>
              <a:gd name="connsiteY1281" fmla="*/ 3343377 h 7584823"/>
              <a:gd name="connsiteX1282" fmla="*/ 6750504 w 8322482"/>
              <a:gd name="connsiteY1282" fmla="*/ 2970297 h 7584823"/>
              <a:gd name="connsiteX1283" fmla="*/ 6790954 w 8322482"/>
              <a:gd name="connsiteY1283" fmla="*/ 2479504 h 7584823"/>
              <a:gd name="connsiteX1284" fmla="*/ 6547346 w 8322482"/>
              <a:gd name="connsiteY1284" fmla="*/ 1898586 h 7584823"/>
              <a:gd name="connsiteX1285" fmla="*/ 6677729 w 8322482"/>
              <a:gd name="connsiteY1285" fmla="*/ 1801973 h 7584823"/>
              <a:gd name="connsiteX1286" fmla="*/ 6060784 w 8322482"/>
              <a:gd name="connsiteY1286" fmla="*/ 1466681 h 7584823"/>
              <a:gd name="connsiteX1287" fmla="*/ 5777578 w 8322482"/>
              <a:gd name="connsiteY1287" fmla="*/ 1412502 h 7584823"/>
              <a:gd name="connsiteX1288" fmla="*/ 4676230 w 8322482"/>
              <a:gd name="connsiteY1288" fmla="*/ 1126028 h 7584823"/>
              <a:gd name="connsiteX1289" fmla="*/ 4423769 w 8322482"/>
              <a:gd name="connsiteY1289" fmla="*/ 1024519 h 7584823"/>
              <a:gd name="connsiteX1290" fmla="*/ 2808413 w 8322482"/>
              <a:gd name="connsiteY1290" fmla="*/ 1243324 h 7584823"/>
              <a:gd name="connsiteX1291" fmla="*/ 2730188 w 8322482"/>
              <a:gd name="connsiteY1291" fmla="*/ 1344832 h 7584823"/>
              <a:gd name="connsiteX1292" fmla="*/ 2307227 w 8322482"/>
              <a:gd name="connsiteY1292" fmla="*/ 1742738 h 7584823"/>
              <a:gd name="connsiteX1293" fmla="*/ 1586854 w 8322482"/>
              <a:gd name="connsiteY1293" fmla="*/ 1795525 h 7584823"/>
              <a:gd name="connsiteX1294" fmla="*/ 913724 w 8322482"/>
              <a:gd name="connsiteY1294" fmla="*/ 1816284 h 7584823"/>
              <a:gd name="connsiteX1295" fmla="*/ 700811 w 8322482"/>
              <a:gd name="connsiteY1295" fmla="*/ 1889332 h 7584823"/>
              <a:gd name="connsiteX1296" fmla="*/ 561193 w 8322482"/>
              <a:gd name="connsiteY1296" fmla="*/ 1962451 h 7584823"/>
              <a:gd name="connsiteX1297" fmla="*/ 588520 w 8322482"/>
              <a:gd name="connsiteY1297" fmla="*/ 1997074 h 7584823"/>
              <a:gd name="connsiteX1298" fmla="*/ 719020 w 8322482"/>
              <a:gd name="connsiteY1298" fmla="*/ 1929059 h 7584823"/>
              <a:gd name="connsiteX1299" fmla="*/ 923728 w 8322482"/>
              <a:gd name="connsiteY1299" fmla="*/ 1858987 h 7584823"/>
              <a:gd name="connsiteX1300" fmla="*/ 1580816 w 8322482"/>
              <a:gd name="connsiteY1300" fmla="*/ 1839882 h 7584823"/>
              <a:gd name="connsiteX1301" fmla="*/ 2324337 w 8322482"/>
              <a:gd name="connsiteY1301" fmla="*/ 1783179 h 7584823"/>
              <a:gd name="connsiteX1302" fmla="*/ 2765112 w 8322482"/>
              <a:gd name="connsiteY1302" fmla="*/ 1371021 h 7584823"/>
              <a:gd name="connsiteX1303" fmla="*/ 2843072 w 8322482"/>
              <a:gd name="connsiteY1303" fmla="*/ 1270337 h 7584823"/>
              <a:gd name="connsiteX1304" fmla="*/ 4406265 w 8322482"/>
              <a:gd name="connsiteY1304" fmla="*/ 1066116 h 7584823"/>
              <a:gd name="connsiteX1305" fmla="*/ 4656426 w 8322482"/>
              <a:gd name="connsiteY1305" fmla="*/ 1166408 h 7584823"/>
              <a:gd name="connsiteX1306" fmla="*/ 5767647 w 8322482"/>
              <a:gd name="connsiteY1306" fmla="*/ 1456068 h 7584823"/>
              <a:gd name="connsiteX1307" fmla="*/ 6050068 w 8322482"/>
              <a:gd name="connsiteY1307" fmla="*/ 1509983 h 7584823"/>
              <a:gd name="connsiteX1308" fmla="*/ 6641935 w 8322482"/>
              <a:gd name="connsiteY1308" fmla="*/ 1831897 h 7584823"/>
              <a:gd name="connsiteX1309" fmla="*/ 6884308 w 8322482"/>
              <a:gd name="connsiteY1309" fmla="*/ 2413273 h 7584823"/>
              <a:gd name="connsiteX1310" fmla="*/ 6884701 w 8322482"/>
              <a:gd name="connsiteY1310" fmla="*/ 2412039 h 7584823"/>
              <a:gd name="connsiteX1311" fmla="*/ 6841278 w 8322482"/>
              <a:gd name="connsiteY1311" fmla="*/ 2915026 h 7584823"/>
              <a:gd name="connsiteX1312" fmla="*/ 6797351 w 8322482"/>
              <a:gd name="connsiteY1312" fmla="*/ 3311653 h 7584823"/>
              <a:gd name="connsiteX1313" fmla="*/ 7205666 w 8322482"/>
              <a:gd name="connsiteY1313" fmla="*/ 4517060 h 7584823"/>
              <a:gd name="connsiteX1314" fmla="*/ 7588443 w 8322482"/>
              <a:gd name="connsiteY1314" fmla="*/ 5452293 h 7584823"/>
              <a:gd name="connsiteX1315" fmla="*/ 7597145 w 8322482"/>
              <a:gd name="connsiteY1315" fmla="*/ 5538930 h 7584823"/>
              <a:gd name="connsiteX1316" fmla="*/ 7637056 w 8322482"/>
              <a:gd name="connsiteY1316" fmla="*/ 5507430 h 7584823"/>
              <a:gd name="connsiteX1317" fmla="*/ 7624412 w 8322482"/>
              <a:gd name="connsiteY1317" fmla="*/ 5392251 h 7584823"/>
              <a:gd name="connsiteX1318" fmla="*/ 7247293 w 8322482"/>
              <a:gd name="connsiteY1318" fmla="*/ 4495465 h 7584823"/>
              <a:gd name="connsiteX1319" fmla="*/ 6844588 w 8322482"/>
              <a:gd name="connsiteY1319" fmla="*/ 3313661 h 7584823"/>
              <a:gd name="connsiteX1320" fmla="*/ 6888179 w 8322482"/>
              <a:gd name="connsiteY1320" fmla="*/ 2922373 h 7584823"/>
              <a:gd name="connsiteX1321" fmla="*/ 6932052 w 8322482"/>
              <a:gd name="connsiteY1321" fmla="*/ 2410900 h 7584823"/>
              <a:gd name="connsiteX1322" fmla="*/ 6677729 w 8322482"/>
              <a:gd name="connsiteY1322" fmla="*/ 1801973 h 7584823"/>
              <a:gd name="connsiteX1323" fmla="*/ 6807311 w 8322482"/>
              <a:gd name="connsiteY1323" fmla="*/ 1705742 h 7584823"/>
              <a:gd name="connsiteX1324" fmla="*/ 6167603 w 8322482"/>
              <a:gd name="connsiteY1324" fmla="*/ 1354857 h 7584823"/>
              <a:gd name="connsiteX1325" fmla="*/ 5881871 w 8322482"/>
              <a:gd name="connsiteY1325" fmla="*/ 1299882 h 7584823"/>
              <a:gd name="connsiteX1326" fmla="*/ 4726777 w 8322482"/>
              <a:gd name="connsiteY1326" fmla="*/ 994773 h 7584823"/>
              <a:gd name="connsiteX1327" fmla="*/ 4463432 w 8322482"/>
              <a:gd name="connsiteY1327" fmla="*/ 888862 h 7584823"/>
              <a:gd name="connsiteX1328" fmla="*/ 2776911 w 8322482"/>
              <a:gd name="connsiteY1328" fmla="*/ 1114766 h 7584823"/>
              <a:gd name="connsiteX1329" fmla="*/ 2694075 w 8322482"/>
              <a:gd name="connsiteY1329" fmla="*/ 1220695 h 7584823"/>
              <a:gd name="connsiteX1330" fmla="*/ 2251702 w 8322482"/>
              <a:gd name="connsiteY1330" fmla="*/ 1636421 h 7584823"/>
              <a:gd name="connsiteX1331" fmla="*/ 1498120 w 8322482"/>
              <a:gd name="connsiteY1331" fmla="*/ 1690348 h 7584823"/>
              <a:gd name="connsiteX1332" fmla="*/ 794922 w 8322482"/>
              <a:gd name="connsiteY1332" fmla="*/ 1710984 h 7584823"/>
              <a:gd name="connsiteX1333" fmla="*/ 572418 w 8322482"/>
              <a:gd name="connsiteY1333" fmla="*/ 1787180 h 7584823"/>
              <a:gd name="connsiteX1334" fmla="*/ 466519 w 8322482"/>
              <a:gd name="connsiteY1334" fmla="*/ 1842501 h 7584823"/>
              <a:gd name="connsiteX1335" fmla="*/ 496934 w 8322482"/>
              <a:gd name="connsiteY1335" fmla="*/ 1881036 h 7584823"/>
              <a:gd name="connsiteX1336" fmla="*/ 588459 w 8322482"/>
              <a:gd name="connsiteY1336" fmla="*/ 1833469 h 7584823"/>
              <a:gd name="connsiteX1337" fmla="*/ 802809 w 8322482"/>
              <a:gd name="connsiteY1337" fmla="*/ 1760265 h 7584823"/>
              <a:gd name="connsiteX1338" fmla="*/ 1490379 w 8322482"/>
              <a:gd name="connsiteY1338" fmla="*/ 1741419 h 7584823"/>
              <a:gd name="connsiteX1339" fmla="*/ 2266416 w 8322482"/>
              <a:gd name="connsiteY1339" fmla="*/ 1682905 h 7584823"/>
              <a:gd name="connsiteX1340" fmla="*/ 2726884 w 8322482"/>
              <a:gd name="connsiteY1340" fmla="*/ 1253469 h 7584823"/>
              <a:gd name="connsiteX1341" fmla="*/ 2808912 w 8322482"/>
              <a:gd name="connsiteY1341" fmla="*/ 1148646 h 7584823"/>
              <a:gd name="connsiteX1342" fmla="*/ 4443012 w 8322482"/>
              <a:gd name="connsiteY1342" fmla="*/ 936774 h 7584823"/>
              <a:gd name="connsiteX1343" fmla="*/ 4704729 w 8322482"/>
              <a:gd name="connsiteY1343" fmla="*/ 1042154 h 7584823"/>
              <a:gd name="connsiteX1344" fmla="*/ 5869080 w 8322482"/>
              <a:gd name="connsiteY1344" fmla="*/ 1349769 h 7584823"/>
              <a:gd name="connsiteX1345" fmla="*/ 6154193 w 8322482"/>
              <a:gd name="connsiteY1345" fmla="*/ 1405025 h 7584823"/>
              <a:gd name="connsiteX1346" fmla="*/ 6771125 w 8322482"/>
              <a:gd name="connsiteY1346" fmla="*/ 1736505 h 7584823"/>
              <a:gd name="connsiteX1347" fmla="*/ 7021478 w 8322482"/>
              <a:gd name="connsiteY1347" fmla="*/ 2343404 h 7584823"/>
              <a:gd name="connsiteX1348" fmla="*/ 7022264 w 8322482"/>
              <a:gd name="connsiteY1348" fmla="*/ 2343668 h 7584823"/>
              <a:gd name="connsiteX1349" fmla="*/ 6975699 w 8322482"/>
              <a:gd name="connsiteY1349" fmla="*/ 2867881 h 7584823"/>
              <a:gd name="connsiteX1350" fmla="*/ 6928518 w 8322482"/>
              <a:gd name="connsiteY1350" fmla="*/ 3282995 h 7584823"/>
              <a:gd name="connsiteX1351" fmla="*/ 7354560 w 8322482"/>
              <a:gd name="connsiteY1351" fmla="*/ 4541235 h 7584823"/>
              <a:gd name="connsiteX1352" fmla="*/ 7712593 w 8322482"/>
              <a:gd name="connsiteY1352" fmla="*/ 5318036 h 7584823"/>
              <a:gd name="connsiteX1353" fmla="*/ 7736434 w 8322482"/>
              <a:gd name="connsiteY1353" fmla="*/ 5428993 h 7584823"/>
              <a:gd name="connsiteX1354" fmla="*/ 7775958 w 8322482"/>
              <a:gd name="connsiteY1354" fmla="*/ 5397797 h 7584823"/>
              <a:gd name="connsiteX1355" fmla="*/ 7741604 w 8322482"/>
              <a:gd name="connsiteY1355" fmla="*/ 5259855 h 7584823"/>
              <a:gd name="connsiteX1356" fmla="*/ 7395348 w 8322482"/>
              <a:gd name="connsiteY1356" fmla="*/ 4519416 h 7584823"/>
              <a:gd name="connsiteX1357" fmla="*/ 6974129 w 8322482"/>
              <a:gd name="connsiteY1357" fmla="*/ 3284476 h 7584823"/>
              <a:gd name="connsiteX1358" fmla="*/ 7020918 w 8322482"/>
              <a:gd name="connsiteY1358" fmla="*/ 2874696 h 7584823"/>
              <a:gd name="connsiteX1359" fmla="*/ 7067988 w 8322482"/>
              <a:gd name="connsiteY1359" fmla="*/ 2342001 h 7584823"/>
              <a:gd name="connsiteX1360" fmla="*/ 6807311 w 8322482"/>
              <a:gd name="connsiteY1360" fmla="*/ 1705742 h 7584823"/>
              <a:gd name="connsiteX1361" fmla="*/ 6994773 w 8322482"/>
              <a:gd name="connsiteY1361" fmla="*/ 1679780 h 7584823"/>
              <a:gd name="connsiteX1362" fmla="*/ 6273525 w 8322482"/>
              <a:gd name="connsiteY1362" fmla="*/ 1243201 h 7584823"/>
              <a:gd name="connsiteX1363" fmla="*/ 5985101 w 8322482"/>
              <a:gd name="connsiteY1363" fmla="*/ 1186886 h 7584823"/>
              <a:gd name="connsiteX1364" fmla="*/ 4776484 w 8322482"/>
              <a:gd name="connsiteY1364" fmla="*/ 863700 h 7584823"/>
              <a:gd name="connsiteX1365" fmla="*/ 4501528 w 8322482"/>
              <a:gd name="connsiteY1365" fmla="*/ 752701 h 7584823"/>
              <a:gd name="connsiteX1366" fmla="*/ 2744545 w 8322482"/>
              <a:gd name="connsiteY1366" fmla="*/ 986386 h 7584823"/>
              <a:gd name="connsiteX1367" fmla="*/ 2658585 w 8322482"/>
              <a:gd name="connsiteY1367" fmla="*/ 1094939 h 7584823"/>
              <a:gd name="connsiteX1368" fmla="*/ 2196794 w 8322482"/>
              <a:gd name="connsiteY1368" fmla="*/ 1528490 h 7584823"/>
              <a:gd name="connsiteX1369" fmla="*/ 1410287 w 8322482"/>
              <a:gd name="connsiteY1369" fmla="*/ 1584094 h 7584823"/>
              <a:gd name="connsiteX1370" fmla="*/ 676478 w 8322482"/>
              <a:gd name="connsiteY1370" fmla="*/ 1604887 h 7584823"/>
              <a:gd name="connsiteX1371" fmla="*/ 444402 w 8322482"/>
              <a:gd name="connsiteY1371" fmla="*/ 1683786 h 7584823"/>
              <a:gd name="connsiteX1372" fmla="*/ 369126 w 8322482"/>
              <a:gd name="connsiteY1372" fmla="*/ 1719106 h 7584823"/>
              <a:gd name="connsiteX1373" fmla="*/ 399301 w 8322482"/>
              <a:gd name="connsiteY1373" fmla="*/ 1757337 h 7584823"/>
              <a:gd name="connsiteX1374" fmla="*/ 462446 w 8322482"/>
              <a:gd name="connsiteY1374" fmla="*/ 1724619 h 7584823"/>
              <a:gd name="connsiteX1375" fmla="*/ 686218 w 8322482"/>
              <a:gd name="connsiteY1375" fmla="*/ 1648408 h 7584823"/>
              <a:gd name="connsiteX1376" fmla="*/ 1403858 w 8322482"/>
              <a:gd name="connsiteY1376" fmla="*/ 1629685 h 7584823"/>
              <a:gd name="connsiteX1377" fmla="*/ 2212575 w 8322482"/>
              <a:gd name="connsiteY1377" fmla="*/ 1571675 h 7584823"/>
              <a:gd name="connsiteX1378" fmla="*/ 2692448 w 8322482"/>
              <a:gd name="connsiteY1378" fmla="*/ 1124421 h 7584823"/>
              <a:gd name="connsiteX1379" fmla="*/ 2777999 w 8322482"/>
              <a:gd name="connsiteY1379" fmla="*/ 1015733 h 7584823"/>
              <a:gd name="connsiteX1380" fmla="*/ 4482395 w 8322482"/>
              <a:gd name="connsiteY1380" fmla="*/ 796497 h 7584823"/>
              <a:gd name="connsiteX1381" fmla="*/ 4755335 w 8322482"/>
              <a:gd name="connsiteY1381" fmla="*/ 906828 h 7584823"/>
              <a:gd name="connsiteX1382" fmla="*/ 5973544 w 8322482"/>
              <a:gd name="connsiteY1382" fmla="*/ 1232657 h 7584823"/>
              <a:gd name="connsiteX1383" fmla="*/ 6261463 w 8322482"/>
              <a:gd name="connsiteY1383" fmla="*/ 1289258 h 7584823"/>
              <a:gd name="connsiteX1384" fmla="*/ 6900582 w 8322482"/>
              <a:gd name="connsiteY1384" fmla="*/ 1639720 h 7584823"/>
              <a:gd name="connsiteX1385" fmla="*/ 7159491 w 8322482"/>
              <a:gd name="connsiteY1385" fmla="*/ 2273829 h 7584823"/>
              <a:gd name="connsiteX1386" fmla="*/ 7109167 w 8322482"/>
              <a:gd name="connsiteY1386" fmla="*/ 2818172 h 7584823"/>
              <a:gd name="connsiteX1387" fmla="*/ 7060752 w 8322482"/>
              <a:gd name="connsiteY1387" fmla="*/ 3252852 h 7584823"/>
              <a:gd name="connsiteX1388" fmla="*/ 7505869 w 8322482"/>
              <a:gd name="connsiteY1388" fmla="*/ 4565355 h 7584823"/>
              <a:gd name="connsiteX1389" fmla="*/ 7808066 w 8322482"/>
              <a:gd name="connsiteY1389" fmla="*/ 5170193 h 7584823"/>
              <a:gd name="connsiteX1390" fmla="*/ 7863017 w 8322482"/>
              <a:gd name="connsiteY1390" fmla="*/ 5329083 h 7584823"/>
              <a:gd name="connsiteX1391" fmla="*/ 7900691 w 8322482"/>
              <a:gd name="connsiteY1391" fmla="*/ 5299348 h 7584823"/>
              <a:gd name="connsiteX1392" fmla="*/ 7834132 w 8322482"/>
              <a:gd name="connsiteY1392" fmla="*/ 5117062 h 7584823"/>
              <a:gd name="connsiteX1393" fmla="*/ 7544748 w 8322482"/>
              <a:gd name="connsiteY1393" fmla="*/ 4543760 h 7584823"/>
              <a:gd name="connsiteX1394" fmla="*/ 7105017 w 8322482"/>
              <a:gd name="connsiteY1394" fmla="*/ 3255708 h 7584823"/>
              <a:gd name="connsiteX1395" fmla="*/ 7154835 w 8322482"/>
              <a:gd name="connsiteY1395" fmla="*/ 2826486 h 7584823"/>
              <a:gd name="connsiteX1396" fmla="*/ 7205608 w 8322482"/>
              <a:gd name="connsiteY1396" fmla="*/ 2273661 h 7584823"/>
              <a:gd name="connsiteX1397" fmla="*/ 6994773 w 8322482"/>
              <a:gd name="connsiteY1397" fmla="*/ 1679780 h 7584823"/>
              <a:gd name="connsiteX1398" fmla="*/ 7126710 w 8322482"/>
              <a:gd name="connsiteY1398" fmla="*/ 1586425 h 7584823"/>
              <a:gd name="connsiteX1399" fmla="*/ 6380006 w 8322482"/>
              <a:gd name="connsiteY1399" fmla="*/ 1131704 h 7584823"/>
              <a:gd name="connsiteX1400" fmla="*/ 6089227 w 8322482"/>
              <a:gd name="connsiteY1400" fmla="*/ 1074176 h 7584823"/>
              <a:gd name="connsiteX1401" fmla="*/ 4826303 w 8322482"/>
              <a:gd name="connsiteY1401" fmla="*/ 732643 h 7584823"/>
              <a:gd name="connsiteX1402" fmla="*/ 4540573 w 8322482"/>
              <a:gd name="connsiteY1402" fmla="*/ 616825 h 7584823"/>
              <a:gd name="connsiteX1403" fmla="*/ 2712420 w 8322482"/>
              <a:gd name="connsiteY1403" fmla="*/ 857612 h 7584823"/>
              <a:gd name="connsiteX1404" fmla="*/ 2622690 w 8322482"/>
              <a:gd name="connsiteY1404" fmla="*/ 972217 h 7584823"/>
              <a:gd name="connsiteX1405" fmla="*/ 2141083 w 8322482"/>
              <a:gd name="connsiteY1405" fmla="*/ 1423455 h 7584823"/>
              <a:gd name="connsiteX1406" fmla="*/ 1322851 w 8322482"/>
              <a:gd name="connsiteY1406" fmla="*/ 1478407 h 7584823"/>
              <a:gd name="connsiteX1407" fmla="*/ 558561 w 8322482"/>
              <a:gd name="connsiteY1407" fmla="*/ 1498937 h 7584823"/>
              <a:gd name="connsiteX1408" fmla="*/ 317066 w 8322482"/>
              <a:gd name="connsiteY1408" fmla="*/ 1580848 h 7584823"/>
              <a:gd name="connsiteX1409" fmla="*/ 275394 w 8322482"/>
              <a:gd name="connsiteY1409" fmla="*/ 1600349 h 7584823"/>
              <a:gd name="connsiteX1410" fmla="*/ 306099 w 8322482"/>
              <a:gd name="connsiteY1410" fmla="*/ 1639252 h 7584823"/>
              <a:gd name="connsiteX1411" fmla="*/ 337119 w 8322482"/>
              <a:gd name="connsiteY1411" fmla="*/ 1624794 h 7584823"/>
              <a:gd name="connsiteX1412" fmla="*/ 570404 w 8322482"/>
              <a:gd name="connsiteY1412" fmla="*/ 1545857 h 7584823"/>
              <a:gd name="connsiteX1413" fmla="*/ 1318239 w 8322482"/>
              <a:gd name="connsiteY1413" fmla="*/ 1526848 h 7584823"/>
              <a:gd name="connsiteX1414" fmla="*/ 2159176 w 8322482"/>
              <a:gd name="connsiteY1414" fmla="*/ 1465119 h 7584823"/>
              <a:gd name="connsiteX1415" fmla="*/ 2658461 w 8322482"/>
              <a:gd name="connsiteY1415" fmla="*/ 1000039 h 7584823"/>
              <a:gd name="connsiteX1416" fmla="*/ 2747377 w 8322482"/>
              <a:gd name="connsiteY1416" fmla="*/ 886538 h 7584823"/>
              <a:gd name="connsiteX1417" fmla="*/ 4523125 w 8322482"/>
              <a:gd name="connsiteY1417" fmla="*/ 659786 h 7584823"/>
              <a:gd name="connsiteX1418" fmla="*/ 4805544 w 8322482"/>
              <a:gd name="connsiteY1418" fmla="*/ 774538 h 7584823"/>
              <a:gd name="connsiteX1419" fmla="*/ 6077669 w 8322482"/>
              <a:gd name="connsiteY1419" fmla="*/ 1118584 h 7584823"/>
              <a:gd name="connsiteX1420" fmla="*/ 6367944 w 8322482"/>
              <a:gd name="connsiteY1420" fmla="*/ 1176391 h 7584823"/>
              <a:gd name="connsiteX1421" fmla="*/ 7088498 w 8322482"/>
              <a:gd name="connsiteY1421" fmla="*/ 1613281 h 7584823"/>
              <a:gd name="connsiteX1422" fmla="*/ 7297278 w 8322482"/>
              <a:gd name="connsiteY1422" fmla="*/ 2204141 h 7584823"/>
              <a:gd name="connsiteX1423" fmla="*/ 7243363 w 8322482"/>
              <a:gd name="connsiteY1423" fmla="*/ 2769575 h 7584823"/>
              <a:gd name="connsiteX1424" fmla="*/ 7189281 w 8322482"/>
              <a:gd name="connsiteY1424" fmla="*/ 3221941 h 7584823"/>
              <a:gd name="connsiteX1425" fmla="*/ 7652857 w 8322482"/>
              <a:gd name="connsiteY1425" fmla="*/ 4587568 h 7584823"/>
              <a:gd name="connsiteX1426" fmla="*/ 7968207 w 8322482"/>
              <a:gd name="connsiteY1426" fmla="*/ 5215317 h 7584823"/>
              <a:gd name="connsiteX1427" fmla="*/ 7976572 w 8322482"/>
              <a:gd name="connsiteY1427" fmla="*/ 5239457 h 7584823"/>
              <a:gd name="connsiteX1428" fmla="*/ 8013810 w 8322482"/>
              <a:gd name="connsiteY1428" fmla="*/ 5210066 h 7584823"/>
              <a:gd name="connsiteX1429" fmla="*/ 7995542 w 8322482"/>
              <a:gd name="connsiteY1429" fmla="*/ 5160201 h 7584823"/>
              <a:gd name="connsiteX1430" fmla="*/ 7694317 w 8322482"/>
              <a:gd name="connsiteY1430" fmla="*/ 4565018 h 7584823"/>
              <a:gd name="connsiteX1431" fmla="*/ 7236520 w 8322482"/>
              <a:gd name="connsiteY1431" fmla="*/ 3223954 h 7584823"/>
              <a:gd name="connsiteX1432" fmla="*/ 7289032 w 8322482"/>
              <a:gd name="connsiteY1432" fmla="*/ 2776519 h 7584823"/>
              <a:gd name="connsiteX1433" fmla="*/ 7342946 w 8322482"/>
              <a:gd name="connsiteY1433" fmla="*/ 2203844 h 7584823"/>
              <a:gd name="connsiteX1434" fmla="*/ 7126710 w 8322482"/>
              <a:gd name="connsiteY1434" fmla="*/ 1586425 h 7584823"/>
              <a:gd name="connsiteX1435" fmla="*/ 7258739 w 8322482"/>
              <a:gd name="connsiteY1435" fmla="*/ 1493221 h 7584823"/>
              <a:gd name="connsiteX1436" fmla="*/ 6486039 w 8322482"/>
              <a:gd name="connsiteY1436" fmla="*/ 1020070 h 7584823"/>
              <a:gd name="connsiteX1437" fmla="*/ 6192904 w 8322482"/>
              <a:gd name="connsiteY1437" fmla="*/ 961337 h 7584823"/>
              <a:gd name="connsiteX1438" fmla="*/ 4876122 w 8322482"/>
              <a:gd name="connsiteY1438" fmla="*/ 601578 h 7584823"/>
              <a:gd name="connsiteX1439" fmla="*/ 4579172 w 8322482"/>
              <a:gd name="connsiteY1439" fmla="*/ 480814 h 7584823"/>
              <a:gd name="connsiteX1440" fmla="*/ 2680565 w 8322482"/>
              <a:gd name="connsiteY1440" fmla="*/ 729380 h 7584823"/>
              <a:gd name="connsiteX1441" fmla="*/ 2587182 w 8322482"/>
              <a:gd name="connsiteY1441" fmla="*/ 848255 h 7584823"/>
              <a:gd name="connsiteX1442" fmla="*/ 2086294 w 8322482"/>
              <a:gd name="connsiteY1442" fmla="*/ 1316903 h 7584823"/>
              <a:gd name="connsiteX1443" fmla="*/ 1234478 w 8322482"/>
              <a:gd name="connsiteY1443" fmla="*/ 1375597 h 7584823"/>
              <a:gd name="connsiteX1444" fmla="*/ 440117 w 8322482"/>
              <a:gd name="connsiteY1444" fmla="*/ 1396003 h 7584823"/>
              <a:gd name="connsiteX1445" fmla="*/ 188627 w 8322482"/>
              <a:gd name="connsiteY1445" fmla="*/ 1481312 h 7584823"/>
              <a:gd name="connsiteX1446" fmla="*/ 183374 w 8322482"/>
              <a:gd name="connsiteY1446" fmla="*/ 1483762 h 7584823"/>
              <a:gd name="connsiteX1447" fmla="*/ 211044 w 8322482"/>
              <a:gd name="connsiteY1447" fmla="*/ 1518819 h 7584823"/>
              <a:gd name="connsiteX1448" fmla="*/ 324994 w 8322482"/>
              <a:gd name="connsiteY1448" fmla="*/ 1476095 h 7584823"/>
              <a:gd name="connsiteX1449" fmla="*/ 451080 w 8322482"/>
              <a:gd name="connsiteY1449" fmla="*/ 1438553 h 7584823"/>
              <a:gd name="connsiteX1450" fmla="*/ 1229395 w 8322482"/>
              <a:gd name="connsiteY1450" fmla="*/ 1419802 h 7584823"/>
              <a:gd name="connsiteX1451" fmla="*/ 2104779 w 8322482"/>
              <a:gd name="connsiteY1451" fmla="*/ 1357333 h 7584823"/>
              <a:gd name="connsiteX1452" fmla="*/ 2624715 w 8322482"/>
              <a:gd name="connsiteY1452" fmla="*/ 874831 h 7584823"/>
              <a:gd name="connsiteX1453" fmla="*/ 2717834 w 8322482"/>
              <a:gd name="connsiteY1453" fmla="*/ 756775 h 7584823"/>
              <a:gd name="connsiteX1454" fmla="*/ 4563912 w 8322482"/>
              <a:gd name="connsiteY1454" fmla="*/ 522658 h 7584823"/>
              <a:gd name="connsiteX1455" fmla="*/ 4858786 w 8322482"/>
              <a:gd name="connsiteY1455" fmla="*/ 642761 h 7584823"/>
              <a:gd name="connsiteX1456" fmla="*/ 6184825 w 8322482"/>
              <a:gd name="connsiteY1456" fmla="*/ 1005026 h 7584823"/>
              <a:gd name="connsiteX1457" fmla="*/ 6477792 w 8322482"/>
              <a:gd name="connsiteY1457" fmla="*/ 1064174 h 7584823"/>
              <a:gd name="connsiteX1458" fmla="*/ 7220357 w 8322482"/>
              <a:gd name="connsiteY1458" fmla="*/ 1519861 h 7584823"/>
              <a:gd name="connsiteX1459" fmla="*/ 7434560 w 8322482"/>
              <a:gd name="connsiteY1459" fmla="*/ 2134318 h 7584823"/>
              <a:gd name="connsiteX1460" fmla="*/ 7377898 w 8322482"/>
              <a:gd name="connsiteY1460" fmla="*/ 2721105 h 7584823"/>
              <a:gd name="connsiteX1461" fmla="*/ 7321571 w 8322482"/>
              <a:gd name="connsiteY1461" fmla="*/ 3191813 h 7584823"/>
              <a:gd name="connsiteX1462" fmla="*/ 7803156 w 8322482"/>
              <a:gd name="connsiteY1462" fmla="*/ 4610899 h 7584823"/>
              <a:gd name="connsiteX1463" fmla="*/ 8034369 w 8322482"/>
              <a:gd name="connsiteY1463" fmla="*/ 5045339 h 7584823"/>
              <a:gd name="connsiteX1464" fmla="*/ 8083544 w 8322482"/>
              <a:gd name="connsiteY1464" fmla="*/ 5155026 h 7584823"/>
              <a:gd name="connsiteX1465" fmla="*/ 8121389 w 8322482"/>
              <a:gd name="connsiteY1465" fmla="*/ 5125156 h 7584823"/>
              <a:gd name="connsiteX1466" fmla="*/ 8062888 w 8322482"/>
              <a:gd name="connsiteY1466" fmla="*/ 4996676 h 7584823"/>
              <a:gd name="connsiteX1467" fmla="*/ 7845962 w 8322482"/>
              <a:gd name="connsiteY1467" fmla="*/ 4588351 h 7584823"/>
              <a:gd name="connsiteX1468" fmla="*/ 7369763 w 8322482"/>
              <a:gd name="connsiteY1468" fmla="*/ 3193681 h 7584823"/>
              <a:gd name="connsiteX1469" fmla="*/ 7425360 w 8322482"/>
              <a:gd name="connsiteY1469" fmla="*/ 2728172 h 7584823"/>
              <a:gd name="connsiteX1470" fmla="*/ 7482864 w 8322482"/>
              <a:gd name="connsiteY1470" fmla="*/ 2133039 h 7584823"/>
              <a:gd name="connsiteX1471" fmla="*/ 7258739 w 8322482"/>
              <a:gd name="connsiteY1471" fmla="*/ 1493221 h 7584823"/>
              <a:gd name="connsiteX1472" fmla="*/ 7390669 w 8322482"/>
              <a:gd name="connsiteY1472" fmla="*/ 1400232 h 7584823"/>
              <a:gd name="connsiteX1473" fmla="*/ 6592746 w 8322482"/>
              <a:gd name="connsiteY1473" fmla="*/ 907737 h 7584823"/>
              <a:gd name="connsiteX1474" fmla="*/ 6300284 w 8322482"/>
              <a:gd name="connsiteY1474" fmla="*/ 848308 h 7584823"/>
              <a:gd name="connsiteX1475" fmla="*/ 4926557 w 8322482"/>
              <a:gd name="connsiteY1475" fmla="*/ 469816 h 7584823"/>
              <a:gd name="connsiteX1476" fmla="*/ 4618387 w 8322482"/>
              <a:gd name="connsiteY1476" fmla="*/ 344098 h 7584823"/>
              <a:gd name="connsiteX1477" fmla="*/ 2648653 w 8322482"/>
              <a:gd name="connsiteY1477" fmla="*/ 599765 h 7584823"/>
              <a:gd name="connsiteX1478" fmla="*/ 2551899 w 8322482"/>
              <a:gd name="connsiteY1478" fmla="*/ 723457 h 7584823"/>
              <a:gd name="connsiteX1479" fmla="*/ 2030774 w 8322482"/>
              <a:gd name="connsiteY1479" fmla="*/ 1209668 h 7584823"/>
              <a:gd name="connsiteX1480" fmla="*/ 1144921 w 8322482"/>
              <a:gd name="connsiteY1480" fmla="*/ 1269225 h 7584823"/>
              <a:gd name="connsiteX1481" fmla="*/ 319945 w 8322482"/>
              <a:gd name="connsiteY1481" fmla="*/ 1289788 h 7584823"/>
              <a:gd name="connsiteX1482" fmla="*/ 184520 w 8322482"/>
              <a:gd name="connsiteY1482" fmla="*/ 1330450 h 7584823"/>
              <a:gd name="connsiteX1483" fmla="*/ 90326 w 8322482"/>
              <a:gd name="connsiteY1483" fmla="*/ 1365872 h 7584823"/>
              <a:gd name="connsiteX1484" fmla="*/ 121487 w 8322482"/>
              <a:gd name="connsiteY1484" fmla="*/ 1405352 h 7584823"/>
              <a:gd name="connsiteX1485" fmla="*/ 202227 w 8322482"/>
              <a:gd name="connsiteY1485" fmla="*/ 1375156 h 7584823"/>
              <a:gd name="connsiteX1486" fmla="*/ 333427 w 8322482"/>
              <a:gd name="connsiteY1486" fmla="*/ 1335873 h 7584823"/>
              <a:gd name="connsiteX1487" fmla="*/ 1141942 w 8322482"/>
              <a:gd name="connsiteY1487" fmla="*/ 1316830 h 7584823"/>
              <a:gd name="connsiteX1488" fmla="*/ 2050253 w 8322482"/>
              <a:gd name="connsiteY1488" fmla="*/ 1252684 h 7584823"/>
              <a:gd name="connsiteX1489" fmla="*/ 2588226 w 8322482"/>
              <a:gd name="connsiteY1489" fmla="*/ 752373 h 7584823"/>
              <a:gd name="connsiteX1490" fmla="*/ 2684587 w 8322482"/>
              <a:gd name="connsiteY1490" fmla="*/ 629914 h 7584823"/>
              <a:gd name="connsiteX1491" fmla="*/ 4601500 w 8322482"/>
              <a:gd name="connsiteY1491" fmla="*/ 388147 h 7584823"/>
              <a:gd name="connsiteX1492" fmla="*/ 4907596 w 8322482"/>
              <a:gd name="connsiteY1492" fmla="*/ 513202 h 7584823"/>
              <a:gd name="connsiteX1493" fmla="*/ 6290522 w 8322482"/>
              <a:gd name="connsiteY1493" fmla="*/ 894201 h 7584823"/>
              <a:gd name="connsiteX1494" fmla="*/ 6582591 w 8322482"/>
              <a:gd name="connsiteY1494" fmla="*/ 953496 h 7584823"/>
              <a:gd name="connsiteX1495" fmla="*/ 7352029 w 8322482"/>
              <a:gd name="connsiteY1495" fmla="*/ 1426488 h 7584823"/>
              <a:gd name="connsiteX1496" fmla="*/ 7572292 w 8322482"/>
              <a:gd name="connsiteY1496" fmla="*/ 2064614 h 7584823"/>
              <a:gd name="connsiteX1497" fmla="*/ 7572515 w 8322482"/>
              <a:gd name="connsiteY1497" fmla="*/ 2063794 h 7584823"/>
              <a:gd name="connsiteX1498" fmla="*/ 7513833 w 8322482"/>
              <a:gd name="connsiteY1498" fmla="*/ 2672610 h 7584823"/>
              <a:gd name="connsiteX1499" fmla="*/ 7454420 w 8322482"/>
              <a:gd name="connsiteY1499" fmla="*/ 3161395 h 7584823"/>
              <a:gd name="connsiteX1500" fmla="*/ 7954463 w 8322482"/>
              <a:gd name="connsiteY1500" fmla="*/ 4633618 h 7584823"/>
              <a:gd name="connsiteX1501" fmla="*/ 8078509 w 8322482"/>
              <a:gd name="connsiteY1501" fmla="*/ 4859806 h 7584823"/>
              <a:gd name="connsiteX1502" fmla="*/ 8188159 w 8322482"/>
              <a:gd name="connsiteY1502" fmla="*/ 5072456 h 7584823"/>
              <a:gd name="connsiteX1503" fmla="*/ 8223535 w 8322482"/>
              <a:gd name="connsiteY1503" fmla="*/ 5044534 h 7584823"/>
              <a:gd name="connsiteX1504" fmla="*/ 8219479 w 8322482"/>
              <a:gd name="connsiteY1504" fmla="*/ 5035669 h 7584823"/>
              <a:gd name="connsiteX1505" fmla="*/ 7993230 w 8322482"/>
              <a:gd name="connsiteY1505" fmla="*/ 4612471 h 7584823"/>
              <a:gd name="connsiteX1506" fmla="*/ 7500200 w 8322482"/>
              <a:gd name="connsiteY1506" fmla="*/ 3165199 h 7584823"/>
              <a:gd name="connsiteX1507" fmla="*/ 7559219 w 8322482"/>
              <a:gd name="connsiteY1507" fmla="*/ 2681747 h 7584823"/>
              <a:gd name="connsiteX1508" fmla="*/ 7620203 w 8322482"/>
              <a:gd name="connsiteY1508" fmla="*/ 2065938 h 7584823"/>
              <a:gd name="connsiteX1509" fmla="*/ 7390669 w 8322482"/>
              <a:gd name="connsiteY1509" fmla="*/ 1400232 h 7584823"/>
              <a:gd name="connsiteX1510" fmla="*/ 7522885 w 8322482"/>
              <a:gd name="connsiteY1510" fmla="*/ 1307086 h 7584823"/>
              <a:gd name="connsiteX1511" fmla="*/ 6698668 w 8322482"/>
              <a:gd name="connsiteY1511" fmla="*/ 796963 h 7584823"/>
              <a:gd name="connsiteX1512" fmla="*/ 6401661 w 8322482"/>
              <a:gd name="connsiteY1512" fmla="*/ 736081 h 7584823"/>
              <a:gd name="connsiteX1513" fmla="*/ 4977835 w 8322482"/>
              <a:gd name="connsiteY1513" fmla="*/ 340156 h 7584823"/>
              <a:gd name="connsiteX1514" fmla="*/ 4658557 w 8322482"/>
              <a:gd name="connsiteY1514" fmla="*/ 209480 h 7584823"/>
              <a:gd name="connsiteX1515" fmla="*/ 2616249 w 8322482"/>
              <a:gd name="connsiteY1515" fmla="*/ 472265 h 7584823"/>
              <a:gd name="connsiteX1516" fmla="*/ 2515971 w 8322482"/>
              <a:gd name="connsiteY1516" fmla="*/ 599822 h 7584823"/>
              <a:gd name="connsiteX1517" fmla="*/ 1976681 w 8322482"/>
              <a:gd name="connsiteY1517" fmla="*/ 1104245 h 7584823"/>
              <a:gd name="connsiteX1518" fmla="*/ 1058311 w 8322482"/>
              <a:gd name="connsiteY1518" fmla="*/ 1165620 h 7584823"/>
              <a:gd name="connsiteX1519" fmla="*/ 203269 w 8322482"/>
              <a:gd name="connsiteY1519" fmla="*/ 1186060 h 7584823"/>
              <a:gd name="connsiteX1520" fmla="*/ 62924 w 8322482"/>
              <a:gd name="connsiteY1520" fmla="*/ 1227857 h 7584823"/>
              <a:gd name="connsiteX1521" fmla="*/ 0 w 8322482"/>
              <a:gd name="connsiteY1521" fmla="*/ 1251430 h 7584823"/>
              <a:gd name="connsiteX1522" fmla="*/ 31504 w 8322482"/>
              <a:gd name="connsiteY1522" fmla="*/ 1291346 h 7584823"/>
              <a:gd name="connsiteX1523" fmla="*/ 79447 w 8322482"/>
              <a:gd name="connsiteY1523" fmla="*/ 1273405 h 7584823"/>
              <a:gd name="connsiteX1524" fmla="*/ 215657 w 8322482"/>
              <a:gd name="connsiteY1524" fmla="*/ 1232700 h 7584823"/>
              <a:gd name="connsiteX1525" fmla="*/ 1054787 w 8322482"/>
              <a:gd name="connsiteY1525" fmla="*/ 1213505 h 7584823"/>
              <a:gd name="connsiteX1526" fmla="*/ 1995761 w 8322482"/>
              <a:gd name="connsiteY1526" fmla="*/ 1148501 h 7584823"/>
              <a:gd name="connsiteX1527" fmla="*/ 2553145 w 8322482"/>
              <a:gd name="connsiteY1527" fmla="*/ 630369 h 7584823"/>
              <a:gd name="connsiteX1528" fmla="*/ 2652744 w 8322482"/>
              <a:gd name="connsiteY1528" fmla="*/ 503502 h 7584823"/>
              <a:gd name="connsiteX1529" fmla="*/ 4640997 w 8322482"/>
              <a:gd name="connsiteY1529" fmla="*/ 254219 h 7584823"/>
              <a:gd name="connsiteX1530" fmla="*/ 4957807 w 8322482"/>
              <a:gd name="connsiteY1530" fmla="*/ 384098 h 7584823"/>
              <a:gd name="connsiteX1531" fmla="*/ 6392910 w 8322482"/>
              <a:gd name="connsiteY1531" fmla="*/ 783192 h 7584823"/>
              <a:gd name="connsiteX1532" fmla="*/ 6689523 w 8322482"/>
              <a:gd name="connsiteY1532" fmla="*/ 843944 h 7584823"/>
              <a:gd name="connsiteX1533" fmla="*/ 7483977 w 8322482"/>
              <a:gd name="connsiteY1533" fmla="*/ 1333042 h 7584823"/>
              <a:gd name="connsiteX1534" fmla="*/ 7710360 w 8322482"/>
              <a:gd name="connsiteY1534" fmla="*/ 1992778 h 7584823"/>
              <a:gd name="connsiteX1535" fmla="*/ 7645169 w 8322482"/>
              <a:gd name="connsiteY1535" fmla="*/ 2621757 h 7584823"/>
              <a:gd name="connsiteX1536" fmla="*/ 7582560 w 8322482"/>
              <a:gd name="connsiteY1536" fmla="*/ 3129031 h 7584823"/>
              <a:gd name="connsiteX1537" fmla="*/ 8101565 w 8322482"/>
              <a:gd name="connsiteY1537" fmla="*/ 4654540 h 7584823"/>
              <a:gd name="connsiteX1538" fmla="*/ 8230230 w 8322482"/>
              <a:gd name="connsiteY1538" fmla="*/ 4887910 h 7584823"/>
              <a:gd name="connsiteX1539" fmla="*/ 8285862 w 8322482"/>
              <a:gd name="connsiteY1539" fmla="*/ 4995341 h 7584823"/>
              <a:gd name="connsiteX1540" fmla="*/ 8322482 w 8322482"/>
              <a:gd name="connsiteY1540" fmla="*/ 4966437 h 7584823"/>
              <a:gd name="connsiteX1541" fmla="*/ 8263109 w 8322482"/>
              <a:gd name="connsiteY1541" fmla="*/ 4852297 h 7584823"/>
              <a:gd name="connsiteX1542" fmla="*/ 8143080 w 8322482"/>
              <a:gd name="connsiteY1542" fmla="*/ 4634685 h 7584823"/>
              <a:gd name="connsiteX1543" fmla="*/ 7630303 w 8322482"/>
              <a:gd name="connsiteY1543" fmla="*/ 3133906 h 7584823"/>
              <a:gd name="connsiteX1544" fmla="*/ 7692127 w 8322482"/>
              <a:gd name="connsiteY1544" fmla="*/ 2631838 h 7584823"/>
              <a:gd name="connsiteX1545" fmla="*/ 7756420 w 8322482"/>
              <a:gd name="connsiteY1545" fmla="*/ 1994393 h 7584823"/>
              <a:gd name="connsiteX1546" fmla="*/ 7522885 w 8322482"/>
              <a:gd name="connsiteY1546" fmla="*/ 1307086 h 758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</a:cxnLst>
            <a:rect l="l" t="t" r="r" b="b"/>
            <a:pathLst>
              <a:path w="8322482" h="7584823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sv-SE" noProof="0"/>
          </a:p>
        </p:txBody>
      </p:sp>
      <p:sp>
        <p:nvSpPr>
          <p:cNvPr id="141" name="Frihandsfigur: Figur 140">
            <a:extLst>
              <a:ext uri="{FF2B5EF4-FFF2-40B4-BE49-F238E27FC236}">
                <a16:creationId xmlns:a16="http://schemas.microsoft.com/office/drawing/2014/main" id="{6663DC2A-FDE3-71BF-6FBF-3A25B7FCFC85}"/>
              </a:ext>
            </a:extLst>
          </p:cNvPr>
          <p:cNvSpPr/>
          <p:nvPr userDrawn="1"/>
        </p:nvSpPr>
        <p:spPr>
          <a:xfrm rot="13903004" flipV="1">
            <a:off x="-151693" y="2209874"/>
            <a:ext cx="7075866" cy="6249288"/>
          </a:xfrm>
          <a:custGeom>
            <a:avLst/>
            <a:gdLst>
              <a:gd name="connsiteX0" fmla="*/ 2541262 w 7075866"/>
              <a:gd name="connsiteY0" fmla="*/ 4311987 h 6249288"/>
              <a:gd name="connsiteX1" fmla="*/ 2507352 w 7075866"/>
              <a:gd name="connsiteY1" fmla="*/ 4274153 h 6249288"/>
              <a:gd name="connsiteX2" fmla="*/ 2498735 w 7075866"/>
              <a:gd name="connsiteY2" fmla="*/ 4267016 h 6249288"/>
              <a:gd name="connsiteX3" fmla="*/ 2585198 w 7075866"/>
              <a:gd name="connsiteY3" fmla="*/ 4376563 h 6249288"/>
              <a:gd name="connsiteX4" fmla="*/ 2200996 w 7075866"/>
              <a:gd name="connsiteY4" fmla="*/ 3875934 h 6249288"/>
              <a:gd name="connsiteX5" fmla="*/ 2153906 w 7075866"/>
              <a:gd name="connsiteY5" fmla="*/ 3822886 h 6249288"/>
              <a:gd name="connsiteX6" fmla="*/ 2143193 w 7075866"/>
              <a:gd name="connsiteY6" fmla="*/ 3816551 h 6249288"/>
              <a:gd name="connsiteX7" fmla="*/ 2207043 w 7075866"/>
              <a:gd name="connsiteY7" fmla="*/ 3897448 h 6249288"/>
              <a:gd name="connsiteX8" fmla="*/ 5121757 w 7075866"/>
              <a:gd name="connsiteY8" fmla="*/ 6188482 h 6249288"/>
              <a:gd name="connsiteX9" fmla="*/ 4824319 w 7075866"/>
              <a:gd name="connsiteY9" fmla="*/ 6203044 h 6249288"/>
              <a:gd name="connsiteX10" fmla="*/ 4465568 w 7075866"/>
              <a:gd name="connsiteY10" fmla="*/ 6185660 h 6249288"/>
              <a:gd name="connsiteX11" fmla="*/ 4277118 w 7075866"/>
              <a:gd name="connsiteY11" fmla="*/ 6165972 h 6249288"/>
              <a:gd name="connsiteX12" fmla="*/ 3974157 w 7075866"/>
              <a:gd name="connsiteY12" fmla="*/ 6136346 h 6249288"/>
              <a:gd name="connsiteX13" fmla="*/ 4014531 w 7075866"/>
              <a:gd name="connsiteY13" fmla="*/ 6187499 h 6249288"/>
              <a:gd name="connsiteX14" fmla="*/ 4273136 w 7075866"/>
              <a:gd name="connsiteY14" fmla="*/ 6212360 h 6249288"/>
              <a:gd name="connsiteX15" fmla="*/ 4462145 w 7075866"/>
              <a:gd name="connsiteY15" fmla="*/ 6231767 h 6249288"/>
              <a:gd name="connsiteX16" fmla="*/ 4825553 w 7075866"/>
              <a:gd name="connsiteY16" fmla="*/ 6249288 h 6249288"/>
              <a:gd name="connsiteX17" fmla="*/ 5059237 w 7075866"/>
              <a:gd name="connsiteY17" fmla="*/ 6237828 h 6249288"/>
              <a:gd name="connsiteX18" fmla="*/ 5333561 w 7075866"/>
              <a:gd name="connsiteY18" fmla="*/ 6021310 h 6249288"/>
              <a:gd name="connsiteX19" fmla="*/ 5096341 w 7075866"/>
              <a:gd name="connsiteY19" fmla="*/ 6056580 h 6249288"/>
              <a:gd name="connsiteX20" fmla="*/ 4412214 w 7075866"/>
              <a:gd name="connsiteY20" fmla="*/ 6057772 h 6249288"/>
              <a:gd name="connsiteX21" fmla="*/ 4231172 w 7075866"/>
              <a:gd name="connsiteY21" fmla="*/ 6039150 h 6249288"/>
              <a:gd name="connsiteX22" fmla="*/ 3883497 w 7075866"/>
              <a:gd name="connsiteY22" fmla="*/ 6005479 h 6249288"/>
              <a:gd name="connsiteX23" fmla="*/ 3870383 w 7075866"/>
              <a:gd name="connsiteY23" fmla="*/ 6004867 h 6249288"/>
              <a:gd name="connsiteX24" fmla="*/ 3908179 w 7075866"/>
              <a:gd name="connsiteY24" fmla="*/ 6052753 h 6249288"/>
              <a:gd name="connsiteX25" fmla="*/ 4222924 w 7075866"/>
              <a:gd name="connsiteY25" fmla="*/ 6083238 h 6249288"/>
              <a:gd name="connsiteX26" fmla="*/ 4403966 w 7075866"/>
              <a:gd name="connsiteY26" fmla="*/ 6101916 h 6249288"/>
              <a:gd name="connsiteX27" fmla="*/ 5098389 w 7075866"/>
              <a:gd name="connsiteY27" fmla="*/ 6101061 h 6249288"/>
              <a:gd name="connsiteX28" fmla="*/ 5263475 w 7075866"/>
              <a:gd name="connsiteY28" fmla="*/ 6076627 h 6249288"/>
              <a:gd name="connsiteX29" fmla="*/ 3351035 w 7075866"/>
              <a:gd name="connsiteY29" fmla="*/ 3129299 h 6249288"/>
              <a:gd name="connsiteX30" fmla="*/ 3376112 w 7075866"/>
              <a:gd name="connsiteY30" fmla="*/ 3168574 h 6249288"/>
              <a:gd name="connsiteX31" fmla="*/ 3375720 w 7075866"/>
              <a:gd name="connsiteY31" fmla="*/ 3169807 h 6249288"/>
              <a:gd name="connsiteX32" fmla="*/ 3368819 w 7075866"/>
              <a:gd name="connsiteY32" fmla="*/ 3229371 h 6249288"/>
              <a:gd name="connsiteX33" fmla="*/ 3334765 w 7075866"/>
              <a:gd name="connsiteY33" fmla="*/ 3278749 h 6249288"/>
              <a:gd name="connsiteX34" fmla="*/ 3202026 w 7075866"/>
              <a:gd name="connsiteY34" fmla="*/ 3357237 h 6249288"/>
              <a:gd name="connsiteX35" fmla="*/ 3047464 w 7075866"/>
              <a:gd name="connsiteY35" fmla="*/ 3358044 h 6249288"/>
              <a:gd name="connsiteX36" fmla="*/ 3006846 w 7075866"/>
              <a:gd name="connsiteY36" fmla="*/ 3334777 h 6249288"/>
              <a:gd name="connsiteX37" fmla="*/ 2982441 w 7075866"/>
              <a:gd name="connsiteY37" fmla="*/ 3294953 h 6249288"/>
              <a:gd name="connsiteX38" fmla="*/ 2985134 w 7075866"/>
              <a:gd name="connsiteY38" fmla="*/ 3246805 h 6249288"/>
              <a:gd name="connsiteX39" fmla="*/ 3023340 w 7075866"/>
              <a:gd name="connsiteY39" fmla="*/ 3186007 h 6249288"/>
              <a:gd name="connsiteX40" fmla="*/ 3155910 w 7075866"/>
              <a:gd name="connsiteY40" fmla="*/ 3107631 h 6249288"/>
              <a:gd name="connsiteX41" fmla="*/ 3310248 w 7075866"/>
              <a:gd name="connsiteY41" fmla="*/ 3106581 h 6249288"/>
              <a:gd name="connsiteX42" fmla="*/ 3351035 w 7075866"/>
              <a:gd name="connsiteY42" fmla="*/ 3129299 h 6249288"/>
              <a:gd name="connsiteX43" fmla="*/ 3385930 w 7075866"/>
              <a:gd name="connsiteY43" fmla="*/ 3098920 h 6249288"/>
              <a:gd name="connsiteX44" fmla="*/ 3326069 w 7075866"/>
              <a:gd name="connsiteY44" fmla="*/ 3063088 h 6249288"/>
              <a:gd name="connsiteX45" fmla="*/ 3144970 w 7075866"/>
              <a:gd name="connsiteY45" fmla="*/ 3062398 h 6249288"/>
              <a:gd name="connsiteX46" fmla="*/ 2989342 w 7075866"/>
              <a:gd name="connsiteY46" fmla="*/ 3154204 h 6249288"/>
              <a:gd name="connsiteX47" fmla="*/ 2944067 w 7075866"/>
              <a:gd name="connsiteY47" fmla="*/ 3223459 h 6249288"/>
              <a:gd name="connsiteX48" fmla="*/ 2937391 w 7075866"/>
              <a:gd name="connsiteY48" fmla="*/ 3305908 h 6249288"/>
              <a:gd name="connsiteX49" fmla="*/ 2972062 w 7075866"/>
              <a:gd name="connsiteY49" fmla="*/ 3365925 h 6249288"/>
              <a:gd name="connsiteX50" fmla="*/ 3031699 w 7075866"/>
              <a:gd name="connsiteY50" fmla="*/ 3401537 h 6249288"/>
              <a:gd name="connsiteX51" fmla="*/ 3212910 w 7075866"/>
              <a:gd name="connsiteY51" fmla="*/ 3402200 h 6249288"/>
              <a:gd name="connsiteX52" fmla="*/ 3368819 w 7075866"/>
              <a:gd name="connsiteY52" fmla="*/ 3310552 h 6249288"/>
              <a:gd name="connsiteX53" fmla="*/ 3416843 w 7075866"/>
              <a:gd name="connsiteY53" fmla="*/ 3232030 h 6249288"/>
              <a:gd name="connsiteX54" fmla="*/ 3420602 w 7075866"/>
              <a:gd name="connsiteY54" fmla="*/ 3159262 h 6249288"/>
              <a:gd name="connsiteX55" fmla="*/ 3385930 w 7075866"/>
              <a:gd name="connsiteY55" fmla="*/ 3098920 h 6249288"/>
              <a:gd name="connsiteX56" fmla="*/ 5597399 w 7075866"/>
              <a:gd name="connsiteY56" fmla="*/ 5813068 h 6249288"/>
              <a:gd name="connsiteX57" fmla="*/ 5331877 w 7075866"/>
              <a:gd name="connsiteY57" fmla="*/ 5879725 h 6249288"/>
              <a:gd name="connsiteX58" fmla="*/ 4355831 w 7075866"/>
              <a:gd name="connsiteY58" fmla="*/ 5929434 h 6249288"/>
              <a:gd name="connsiteX59" fmla="*/ 4182642 w 7075866"/>
              <a:gd name="connsiteY59" fmla="*/ 5911934 h 6249288"/>
              <a:gd name="connsiteX60" fmla="*/ 3851055 w 7075866"/>
              <a:gd name="connsiteY60" fmla="*/ 5880166 h 6249288"/>
              <a:gd name="connsiteX61" fmla="*/ 3768981 w 7075866"/>
              <a:gd name="connsiteY61" fmla="*/ 5876392 h 6249288"/>
              <a:gd name="connsiteX62" fmla="*/ 3805132 w 7075866"/>
              <a:gd name="connsiteY62" fmla="*/ 5922195 h 6249288"/>
              <a:gd name="connsiteX63" fmla="*/ 3849615 w 7075866"/>
              <a:gd name="connsiteY63" fmla="*/ 5924310 h 6249288"/>
              <a:gd name="connsiteX64" fmla="*/ 4177144 w 7075866"/>
              <a:gd name="connsiteY64" fmla="*/ 5957368 h 6249288"/>
              <a:gd name="connsiteX65" fmla="*/ 4350781 w 7075866"/>
              <a:gd name="connsiteY65" fmla="*/ 5974981 h 6249288"/>
              <a:gd name="connsiteX66" fmla="*/ 5340997 w 7075866"/>
              <a:gd name="connsiteY66" fmla="*/ 5923623 h 6249288"/>
              <a:gd name="connsiteX67" fmla="*/ 5511818 w 7075866"/>
              <a:gd name="connsiteY67" fmla="*/ 5880616 h 6249288"/>
              <a:gd name="connsiteX68" fmla="*/ 3465456 w 7075866"/>
              <a:gd name="connsiteY68" fmla="*/ 3061702 h 6249288"/>
              <a:gd name="connsiteX69" fmla="*/ 3483044 w 7075866"/>
              <a:gd name="connsiteY69" fmla="*/ 3096705 h 6249288"/>
              <a:gd name="connsiteX70" fmla="*/ 3496957 w 7075866"/>
              <a:gd name="connsiteY70" fmla="*/ 3367138 h 6249288"/>
              <a:gd name="connsiteX71" fmla="*/ 3307555 w 7075866"/>
              <a:gd name="connsiteY71" fmla="*/ 3466962 h 6249288"/>
              <a:gd name="connsiteX72" fmla="*/ 3266544 w 7075866"/>
              <a:gd name="connsiteY72" fmla="*/ 3472416 h 6249288"/>
              <a:gd name="connsiteX73" fmla="*/ 3170609 w 7075866"/>
              <a:gd name="connsiteY73" fmla="*/ 3486999 h 6249288"/>
              <a:gd name="connsiteX74" fmla="*/ 3154059 w 7075866"/>
              <a:gd name="connsiteY74" fmla="*/ 3491655 h 6249288"/>
              <a:gd name="connsiteX75" fmla="*/ 3121127 w 7075866"/>
              <a:gd name="connsiteY75" fmla="*/ 3500573 h 6249288"/>
              <a:gd name="connsiteX76" fmla="*/ 3089990 w 7075866"/>
              <a:gd name="connsiteY76" fmla="*/ 3500349 h 6249288"/>
              <a:gd name="connsiteX77" fmla="*/ 3062275 w 7075866"/>
              <a:gd name="connsiteY77" fmla="*/ 3486270 h 6249288"/>
              <a:gd name="connsiteX78" fmla="*/ 3021881 w 7075866"/>
              <a:gd name="connsiteY78" fmla="*/ 3470093 h 6249288"/>
              <a:gd name="connsiteX79" fmla="*/ 2988500 w 7075866"/>
              <a:gd name="connsiteY79" fmla="*/ 3456194 h 6249288"/>
              <a:gd name="connsiteX80" fmla="*/ 2983283 w 7075866"/>
              <a:gd name="connsiteY80" fmla="*/ 3448173 h 6249288"/>
              <a:gd name="connsiteX81" fmla="*/ 2968079 w 7075866"/>
              <a:gd name="connsiteY81" fmla="*/ 3428771 h 6249288"/>
              <a:gd name="connsiteX82" fmla="*/ 2939635 w 7075866"/>
              <a:gd name="connsiteY82" fmla="*/ 3412358 h 6249288"/>
              <a:gd name="connsiteX83" fmla="*/ 2925497 w 7075866"/>
              <a:gd name="connsiteY83" fmla="*/ 3405111 h 6249288"/>
              <a:gd name="connsiteX84" fmla="*/ 2909789 w 7075866"/>
              <a:gd name="connsiteY84" fmla="*/ 3385985 h 6249288"/>
              <a:gd name="connsiteX85" fmla="*/ 2908835 w 7075866"/>
              <a:gd name="connsiteY85" fmla="*/ 3378883 h 6249288"/>
              <a:gd name="connsiteX86" fmla="*/ 2908049 w 7075866"/>
              <a:gd name="connsiteY86" fmla="*/ 3370004 h 6249288"/>
              <a:gd name="connsiteX87" fmla="*/ 2871022 w 7075866"/>
              <a:gd name="connsiteY87" fmla="*/ 3296390 h 6249288"/>
              <a:gd name="connsiteX88" fmla="*/ 2840053 w 7075866"/>
              <a:gd name="connsiteY88" fmla="*/ 3225182 h 6249288"/>
              <a:gd name="connsiteX89" fmla="*/ 2841288 w 7075866"/>
              <a:gd name="connsiteY89" fmla="*/ 3221480 h 6249288"/>
              <a:gd name="connsiteX90" fmla="*/ 2857726 w 7075866"/>
              <a:gd name="connsiteY90" fmla="*/ 3195891 h 6249288"/>
              <a:gd name="connsiteX91" fmla="*/ 2883701 w 7075866"/>
              <a:gd name="connsiteY91" fmla="*/ 3178828 h 6249288"/>
              <a:gd name="connsiteX92" fmla="*/ 2924936 w 7075866"/>
              <a:gd name="connsiteY92" fmla="*/ 3151231 h 6249288"/>
              <a:gd name="connsiteX93" fmla="*/ 2952258 w 7075866"/>
              <a:gd name="connsiteY93" fmla="*/ 3114604 h 6249288"/>
              <a:gd name="connsiteX94" fmla="*/ 2958542 w 7075866"/>
              <a:gd name="connsiteY94" fmla="*/ 3104838 h 6249288"/>
              <a:gd name="connsiteX95" fmla="*/ 2996187 w 7075866"/>
              <a:gd name="connsiteY95" fmla="*/ 3073315 h 6249288"/>
              <a:gd name="connsiteX96" fmla="*/ 3043817 w 7075866"/>
              <a:gd name="connsiteY96" fmla="*/ 3060958 h 6249288"/>
              <a:gd name="connsiteX97" fmla="*/ 3060984 w 7075866"/>
              <a:gd name="connsiteY97" fmla="*/ 3058748 h 6249288"/>
              <a:gd name="connsiteX98" fmla="*/ 3069176 w 7075866"/>
              <a:gd name="connsiteY98" fmla="*/ 3055932 h 6249288"/>
              <a:gd name="connsiteX99" fmla="*/ 3266769 w 7075866"/>
              <a:gd name="connsiteY99" fmla="*/ 2991848 h 6249288"/>
              <a:gd name="connsiteX100" fmla="*/ 3357879 w 7075866"/>
              <a:gd name="connsiteY100" fmla="*/ 2993015 h 6249288"/>
              <a:gd name="connsiteX101" fmla="*/ 3440630 w 7075866"/>
              <a:gd name="connsiteY101" fmla="*/ 3031347 h 6249288"/>
              <a:gd name="connsiteX102" fmla="*/ 3465456 w 7075866"/>
              <a:gd name="connsiteY102" fmla="*/ 3061702 h 6249288"/>
              <a:gd name="connsiteX103" fmla="*/ 3500043 w 7075866"/>
              <a:gd name="connsiteY103" fmla="*/ 3034439 h 6249288"/>
              <a:gd name="connsiteX104" fmla="*/ 3469019 w 7075866"/>
              <a:gd name="connsiteY104" fmla="*/ 2996896 h 6249288"/>
              <a:gd name="connsiteX105" fmla="*/ 3368820 w 7075866"/>
              <a:gd name="connsiteY105" fmla="*/ 2950368 h 6249288"/>
              <a:gd name="connsiteX106" fmla="*/ 3258353 w 7075866"/>
              <a:gd name="connsiteY106" fmla="*/ 2948316 h 6249288"/>
              <a:gd name="connsiteX107" fmla="*/ 3048755 w 7075866"/>
              <a:gd name="connsiteY107" fmla="*/ 3017162 h 6249288"/>
              <a:gd name="connsiteX108" fmla="*/ 3034954 w 7075866"/>
              <a:gd name="connsiteY108" fmla="*/ 3019068 h 6249288"/>
              <a:gd name="connsiteX109" fmla="*/ 2968921 w 7075866"/>
              <a:gd name="connsiteY109" fmla="*/ 3037753 h 6249288"/>
              <a:gd name="connsiteX110" fmla="*/ 2917643 w 7075866"/>
              <a:gd name="connsiteY110" fmla="*/ 3083080 h 6249288"/>
              <a:gd name="connsiteX111" fmla="*/ 2910630 w 7075866"/>
              <a:gd name="connsiteY111" fmla="*/ 3093535 h 6249288"/>
              <a:gd name="connsiteX112" fmla="*/ 2890377 w 7075866"/>
              <a:gd name="connsiteY112" fmla="*/ 3121071 h 6249288"/>
              <a:gd name="connsiteX113" fmla="*/ 2859745 w 7075866"/>
              <a:gd name="connsiteY113" fmla="*/ 3141185 h 6249288"/>
              <a:gd name="connsiteX114" fmla="*/ 2822437 w 7075866"/>
              <a:gd name="connsiteY114" fmla="*/ 3166426 h 6249288"/>
              <a:gd name="connsiteX115" fmla="*/ 2792646 w 7075866"/>
              <a:gd name="connsiteY115" fmla="*/ 3218114 h 6249288"/>
              <a:gd name="connsiteX116" fmla="*/ 2800052 w 7075866"/>
              <a:gd name="connsiteY116" fmla="*/ 3276545 h 6249288"/>
              <a:gd name="connsiteX117" fmla="*/ 2831189 w 7075866"/>
              <a:gd name="connsiteY117" fmla="*/ 3326713 h 6249288"/>
              <a:gd name="connsiteX118" fmla="*/ 2859296 w 7075866"/>
              <a:gd name="connsiteY118" fmla="*/ 3381132 h 6249288"/>
              <a:gd name="connsiteX119" fmla="*/ 2857613 w 7075866"/>
              <a:gd name="connsiteY119" fmla="*/ 3386478 h 6249288"/>
              <a:gd name="connsiteX120" fmla="*/ 2868778 w 7075866"/>
              <a:gd name="connsiteY120" fmla="*/ 3421681 h 6249288"/>
              <a:gd name="connsiteX121" fmla="*/ 2894865 w 7075866"/>
              <a:gd name="connsiteY121" fmla="*/ 3447920 h 6249288"/>
              <a:gd name="connsiteX122" fmla="*/ 2916465 w 7075866"/>
              <a:gd name="connsiteY122" fmla="*/ 3458925 h 6249288"/>
              <a:gd name="connsiteX123" fmla="*/ 2932061 w 7075866"/>
              <a:gd name="connsiteY123" fmla="*/ 3467120 h 6249288"/>
              <a:gd name="connsiteX124" fmla="*/ 2939018 w 7075866"/>
              <a:gd name="connsiteY124" fmla="*/ 3476622 h 6249288"/>
              <a:gd name="connsiteX125" fmla="*/ 2948668 w 7075866"/>
              <a:gd name="connsiteY125" fmla="*/ 3490589 h 6249288"/>
              <a:gd name="connsiteX126" fmla="*/ 3005163 w 7075866"/>
              <a:gd name="connsiteY126" fmla="*/ 3519195 h 6249288"/>
              <a:gd name="connsiteX127" fmla="*/ 3034112 w 7075866"/>
              <a:gd name="connsiteY127" fmla="*/ 3528507 h 6249288"/>
              <a:gd name="connsiteX128" fmla="*/ 3078377 w 7075866"/>
              <a:gd name="connsiteY128" fmla="*/ 3549260 h 6249288"/>
              <a:gd name="connsiteX129" fmla="*/ 3127186 w 7075866"/>
              <a:gd name="connsiteY129" fmla="*/ 3549765 h 6249288"/>
              <a:gd name="connsiteX130" fmla="*/ 3165503 w 7075866"/>
              <a:gd name="connsiteY130" fmla="*/ 3539836 h 6249288"/>
              <a:gd name="connsiteX131" fmla="*/ 3181100 w 7075866"/>
              <a:gd name="connsiteY131" fmla="*/ 3535294 h 6249288"/>
              <a:gd name="connsiteX132" fmla="*/ 3270416 w 7075866"/>
              <a:gd name="connsiteY132" fmla="*/ 3518578 h 6249288"/>
              <a:gd name="connsiteX133" fmla="*/ 3312492 w 7075866"/>
              <a:gd name="connsiteY133" fmla="*/ 3512577 h 6249288"/>
              <a:gd name="connsiteX134" fmla="*/ 3533424 w 7075866"/>
              <a:gd name="connsiteY134" fmla="*/ 3392900 h 6249288"/>
              <a:gd name="connsiteX135" fmla="*/ 3564168 w 7075866"/>
              <a:gd name="connsiteY135" fmla="*/ 3329719 h 6249288"/>
              <a:gd name="connsiteX136" fmla="*/ 3522484 w 7075866"/>
              <a:gd name="connsiteY136" fmla="*/ 3077595 h 6249288"/>
              <a:gd name="connsiteX137" fmla="*/ 3500043 w 7075866"/>
              <a:gd name="connsiteY137" fmla="*/ 3034439 h 6249288"/>
              <a:gd name="connsiteX138" fmla="*/ 3574660 w 7075866"/>
              <a:gd name="connsiteY138" fmla="*/ 2957314 h 6249288"/>
              <a:gd name="connsiteX139" fmla="*/ 3606863 w 7075866"/>
              <a:gd name="connsiteY139" fmla="*/ 3041635 h 6249288"/>
              <a:gd name="connsiteX140" fmla="*/ 3612754 w 7075866"/>
              <a:gd name="connsiteY140" fmla="*/ 3063045 h 6249288"/>
              <a:gd name="connsiteX141" fmla="*/ 3646359 w 7075866"/>
              <a:gd name="connsiteY141" fmla="*/ 3158703 h 6249288"/>
              <a:gd name="connsiteX142" fmla="*/ 3660777 w 7075866"/>
              <a:gd name="connsiteY142" fmla="*/ 3454697 h 6249288"/>
              <a:gd name="connsiteX143" fmla="*/ 3364500 w 7075866"/>
              <a:gd name="connsiteY143" fmla="*/ 3595985 h 6249288"/>
              <a:gd name="connsiteX144" fmla="*/ 3318215 w 7075866"/>
              <a:gd name="connsiteY144" fmla="*/ 3597948 h 6249288"/>
              <a:gd name="connsiteX145" fmla="*/ 3153330 w 7075866"/>
              <a:gd name="connsiteY145" fmla="*/ 3618533 h 6249288"/>
              <a:gd name="connsiteX146" fmla="*/ 3125447 w 7075866"/>
              <a:gd name="connsiteY146" fmla="*/ 3627284 h 6249288"/>
              <a:gd name="connsiteX147" fmla="*/ 3078657 w 7075866"/>
              <a:gd name="connsiteY147" fmla="*/ 3640858 h 6249288"/>
              <a:gd name="connsiteX148" fmla="*/ 3028894 w 7075866"/>
              <a:gd name="connsiteY148" fmla="*/ 3638054 h 6249288"/>
              <a:gd name="connsiteX149" fmla="*/ 2989399 w 7075866"/>
              <a:gd name="connsiteY149" fmla="*/ 3607652 h 6249288"/>
              <a:gd name="connsiteX150" fmla="*/ 2928191 w 7075866"/>
              <a:gd name="connsiteY150" fmla="*/ 3575287 h 6249288"/>
              <a:gd name="connsiteX151" fmla="*/ 2878708 w 7075866"/>
              <a:gd name="connsiteY151" fmla="*/ 3546232 h 6249288"/>
              <a:gd name="connsiteX152" fmla="*/ 2873827 w 7075866"/>
              <a:gd name="connsiteY152" fmla="*/ 3531480 h 6249288"/>
              <a:gd name="connsiteX153" fmla="*/ 2858006 w 7075866"/>
              <a:gd name="connsiteY153" fmla="*/ 3495582 h 6249288"/>
              <a:gd name="connsiteX154" fmla="*/ 2816603 w 7075866"/>
              <a:gd name="connsiteY154" fmla="*/ 3466830 h 6249288"/>
              <a:gd name="connsiteX155" fmla="*/ 2794891 w 7075866"/>
              <a:gd name="connsiteY155" fmla="*/ 3454865 h 6249288"/>
              <a:gd name="connsiteX156" fmla="*/ 2779362 w 7075866"/>
              <a:gd name="connsiteY156" fmla="*/ 3437931 h 6249288"/>
              <a:gd name="connsiteX157" fmla="*/ 2772725 w 7075866"/>
              <a:gd name="connsiteY157" fmla="*/ 3415978 h 6249288"/>
              <a:gd name="connsiteX158" fmla="*/ 2776691 w 7075866"/>
              <a:gd name="connsiteY158" fmla="*/ 3403637 h 6249288"/>
              <a:gd name="connsiteX159" fmla="*/ 2781578 w 7075866"/>
              <a:gd name="connsiteY159" fmla="*/ 3388414 h 6249288"/>
              <a:gd name="connsiteX160" fmla="*/ 2732051 w 7075866"/>
              <a:gd name="connsiteY160" fmla="*/ 3258590 h 6249288"/>
              <a:gd name="connsiteX161" fmla="*/ 2691259 w 7075866"/>
              <a:gd name="connsiteY161" fmla="*/ 3147008 h 6249288"/>
              <a:gd name="connsiteX162" fmla="*/ 2692448 w 7075866"/>
              <a:gd name="connsiteY162" fmla="*/ 3143306 h 6249288"/>
              <a:gd name="connsiteX163" fmla="*/ 2735664 w 7075866"/>
              <a:gd name="connsiteY163" fmla="*/ 3096818 h 6249288"/>
              <a:gd name="connsiteX164" fmla="*/ 2787037 w 7075866"/>
              <a:gd name="connsiteY164" fmla="*/ 3078829 h 6249288"/>
              <a:gd name="connsiteX165" fmla="*/ 2866029 w 7075866"/>
              <a:gd name="connsiteY165" fmla="*/ 3048820 h 6249288"/>
              <a:gd name="connsiteX166" fmla="*/ 2915063 w 7075866"/>
              <a:gd name="connsiteY166" fmla="*/ 2992847 h 6249288"/>
              <a:gd name="connsiteX167" fmla="*/ 2924769 w 7075866"/>
              <a:gd name="connsiteY167" fmla="*/ 2979632 h 6249288"/>
              <a:gd name="connsiteX168" fmla="*/ 3078153 w 7075866"/>
              <a:gd name="connsiteY168" fmla="*/ 2928134 h 6249288"/>
              <a:gd name="connsiteX169" fmla="*/ 3106204 w 7075866"/>
              <a:gd name="connsiteY169" fmla="*/ 2930327 h 6249288"/>
              <a:gd name="connsiteX170" fmla="*/ 3114563 w 7075866"/>
              <a:gd name="connsiteY170" fmla="*/ 2929834 h 6249288"/>
              <a:gd name="connsiteX171" fmla="*/ 3371681 w 7075866"/>
              <a:gd name="connsiteY171" fmla="*/ 2883503 h 6249288"/>
              <a:gd name="connsiteX172" fmla="*/ 3574660 w 7075866"/>
              <a:gd name="connsiteY172" fmla="*/ 2957314 h 6249288"/>
              <a:gd name="connsiteX173" fmla="*/ 3610902 w 7075866"/>
              <a:gd name="connsiteY173" fmla="*/ 2932633 h 6249288"/>
              <a:gd name="connsiteX174" fmla="*/ 3366688 w 7075866"/>
              <a:gd name="connsiteY174" fmla="*/ 2836520 h 6249288"/>
              <a:gd name="connsiteX175" fmla="*/ 3104353 w 7075866"/>
              <a:gd name="connsiteY175" fmla="*/ 2883452 h 6249288"/>
              <a:gd name="connsiteX176" fmla="*/ 3079107 w 7075866"/>
              <a:gd name="connsiteY176" fmla="*/ 2881231 h 6249288"/>
              <a:gd name="connsiteX177" fmla="*/ 2973017 w 7075866"/>
              <a:gd name="connsiteY177" fmla="*/ 2890671 h 6249288"/>
              <a:gd name="connsiteX178" fmla="*/ 2886507 w 7075866"/>
              <a:gd name="connsiteY178" fmla="*/ 2952377 h 6249288"/>
              <a:gd name="connsiteX179" fmla="*/ 2876520 w 7075866"/>
              <a:gd name="connsiteY179" fmla="*/ 2966418 h 6249288"/>
              <a:gd name="connsiteX180" fmla="*/ 2838539 w 7075866"/>
              <a:gd name="connsiteY180" fmla="*/ 3010942 h 6249288"/>
              <a:gd name="connsiteX181" fmla="*/ 2776607 w 7075866"/>
              <a:gd name="connsiteY181" fmla="*/ 3033266 h 6249288"/>
              <a:gd name="connsiteX182" fmla="*/ 2709223 w 7075866"/>
              <a:gd name="connsiteY182" fmla="*/ 3057015 h 6249288"/>
              <a:gd name="connsiteX183" fmla="*/ 2646399 w 7075866"/>
              <a:gd name="connsiteY183" fmla="*/ 3127613 h 6249288"/>
              <a:gd name="connsiteX184" fmla="*/ 2690103 w 7075866"/>
              <a:gd name="connsiteY184" fmla="*/ 3285514 h 6249288"/>
              <a:gd name="connsiteX185" fmla="*/ 2732376 w 7075866"/>
              <a:gd name="connsiteY185" fmla="*/ 3383960 h 6249288"/>
              <a:gd name="connsiteX186" fmla="*/ 2728943 w 7075866"/>
              <a:gd name="connsiteY186" fmla="*/ 3394657 h 6249288"/>
              <a:gd name="connsiteX187" fmla="*/ 2725492 w 7075866"/>
              <a:gd name="connsiteY187" fmla="*/ 3415332 h 6249288"/>
              <a:gd name="connsiteX188" fmla="*/ 2736197 w 7075866"/>
              <a:gd name="connsiteY188" fmla="*/ 3459178 h 6249288"/>
              <a:gd name="connsiteX189" fmla="*/ 2765595 w 7075866"/>
              <a:gd name="connsiteY189" fmla="*/ 3493563 h 6249288"/>
              <a:gd name="connsiteX190" fmla="*/ 2795733 w 7075866"/>
              <a:gd name="connsiteY190" fmla="*/ 3510502 h 6249288"/>
              <a:gd name="connsiteX191" fmla="*/ 2820754 w 7075866"/>
              <a:gd name="connsiteY191" fmla="*/ 3526263 h 6249288"/>
              <a:gd name="connsiteX192" fmla="*/ 2828160 w 7075866"/>
              <a:gd name="connsiteY192" fmla="*/ 3544494 h 6249288"/>
              <a:gd name="connsiteX193" fmla="*/ 2836968 w 7075866"/>
              <a:gd name="connsiteY193" fmla="*/ 3569566 h 6249288"/>
              <a:gd name="connsiteX194" fmla="*/ 2911753 w 7075866"/>
              <a:gd name="connsiteY194" fmla="*/ 3620833 h 6249288"/>
              <a:gd name="connsiteX195" fmla="*/ 2955513 w 7075866"/>
              <a:gd name="connsiteY195" fmla="*/ 3642148 h 6249288"/>
              <a:gd name="connsiteX196" fmla="*/ 3014252 w 7075866"/>
              <a:gd name="connsiteY196" fmla="*/ 3683880 h 6249288"/>
              <a:gd name="connsiteX197" fmla="*/ 3086231 w 7075866"/>
              <a:gd name="connsiteY197" fmla="*/ 3688199 h 6249288"/>
              <a:gd name="connsiteX198" fmla="*/ 3139473 w 7075866"/>
              <a:gd name="connsiteY198" fmla="*/ 3673055 h 6249288"/>
              <a:gd name="connsiteX199" fmla="*/ 3165448 w 7075866"/>
              <a:gd name="connsiteY199" fmla="*/ 3664641 h 6249288"/>
              <a:gd name="connsiteX200" fmla="*/ 3319225 w 7075866"/>
              <a:gd name="connsiteY200" fmla="*/ 3645906 h 6249288"/>
              <a:gd name="connsiteX201" fmla="*/ 3365509 w 7075866"/>
              <a:gd name="connsiteY201" fmla="*/ 3643999 h 6249288"/>
              <a:gd name="connsiteX202" fmla="*/ 3699488 w 7075866"/>
              <a:gd name="connsiteY202" fmla="*/ 3478939 h 6249288"/>
              <a:gd name="connsiteX203" fmla="*/ 3724342 w 7075866"/>
              <a:gd name="connsiteY203" fmla="*/ 3422921 h 6249288"/>
              <a:gd name="connsiteX204" fmla="*/ 3688211 w 7075866"/>
              <a:gd name="connsiteY204" fmla="*/ 3143536 h 6249288"/>
              <a:gd name="connsiteX205" fmla="*/ 3655616 w 7075866"/>
              <a:gd name="connsiteY205" fmla="*/ 3051838 h 6249288"/>
              <a:gd name="connsiteX206" fmla="*/ 3650398 w 7075866"/>
              <a:gd name="connsiteY206" fmla="*/ 3031107 h 6249288"/>
              <a:gd name="connsiteX207" fmla="*/ 3610902 w 7075866"/>
              <a:gd name="connsiteY207" fmla="*/ 2932633 h 6249288"/>
              <a:gd name="connsiteX208" fmla="*/ 3673934 w 7075866"/>
              <a:gd name="connsiteY208" fmla="*/ 2838139 h 6249288"/>
              <a:gd name="connsiteX209" fmla="*/ 3710316 w 7075866"/>
              <a:gd name="connsiteY209" fmla="*/ 2886471 h 6249288"/>
              <a:gd name="connsiteX210" fmla="*/ 3736179 w 7075866"/>
              <a:gd name="connsiteY210" fmla="*/ 2989173 h 6249288"/>
              <a:gd name="connsiteX211" fmla="*/ 3743136 w 7075866"/>
              <a:gd name="connsiteY211" fmla="*/ 3032723 h 6249288"/>
              <a:gd name="connsiteX212" fmla="*/ 3797892 w 7075866"/>
              <a:gd name="connsiteY212" fmla="*/ 3197355 h 6249288"/>
              <a:gd name="connsiteX213" fmla="*/ 3823643 w 7075866"/>
              <a:gd name="connsiteY213" fmla="*/ 3543259 h 6249288"/>
              <a:gd name="connsiteX214" fmla="*/ 3418863 w 7075866"/>
              <a:gd name="connsiteY214" fmla="*/ 3726902 h 6249288"/>
              <a:gd name="connsiteX215" fmla="*/ 3367249 w 7075866"/>
              <a:gd name="connsiteY215" fmla="*/ 3727126 h 6249288"/>
              <a:gd name="connsiteX216" fmla="*/ 3136500 w 7075866"/>
              <a:gd name="connsiteY216" fmla="*/ 3749674 h 6249288"/>
              <a:gd name="connsiteX217" fmla="*/ 3098630 w 7075866"/>
              <a:gd name="connsiteY217" fmla="*/ 3762520 h 6249288"/>
              <a:gd name="connsiteX218" fmla="*/ 3036637 w 7075866"/>
              <a:gd name="connsiteY218" fmla="*/ 3780749 h 6249288"/>
              <a:gd name="connsiteX219" fmla="*/ 2916690 w 7075866"/>
              <a:gd name="connsiteY219" fmla="*/ 3728136 h 6249288"/>
              <a:gd name="connsiteX220" fmla="*/ 2837866 w 7075866"/>
              <a:gd name="connsiteY220" fmla="*/ 3681019 h 6249288"/>
              <a:gd name="connsiteX221" fmla="*/ 2770560 w 7075866"/>
              <a:gd name="connsiteY221" fmla="*/ 3634912 h 6249288"/>
              <a:gd name="connsiteX222" fmla="*/ 2765460 w 7075866"/>
              <a:gd name="connsiteY222" fmla="*/ 3611017 h 6249288"/>
              <a:gd name="connsiteX223" fmla="*/ 2750144 w 7075866"/>
              <a:gd name="connsiteY223" fmla="*/ 3560760 h 6249288"/>
              <a:gd name="connsiteX224" fmla="*/ 2697486 w 7075866"/>
              <a:gd name="connsiteY224" fmla="*/ 3521608 h 6249288"/>
              <a:gd name="connsiteX225" fmla="*/ 2667892 w 7075866"/>
              <a:gd name="connsiteY225" fmla="*/ 3504388 h 6249288"/>
              <a:gd name="connsiteX226" fmla="*/ 2645417 w 7075866"/>
              <a:gd name="connsiteY226" fmla="*/ 3477105 h 6249288"/>
              <a:gd name="connsiteX227" fmla="*/ 2638977 w 7075866"/>
              <a:gd name="connsiteY227" fmla="*/ 3442441 h 6249288"/>
              <a:gd name="connsiteX228" fmla="*/ 2642147 w 7075866"/>
              <a:gd name="connsiteY228" fmla="*/ 3432569 h 6249288"/>
              <a:gd name="connsiteX229" fmla="*/ 2652195 w 7075866"/>
              <a:gd name="connsiteY229" fmla="*/ 3401304 h 6249288"/>
              <a:gd name="connsiteX230" fmla="*/ 2591447 w 7075866"/>
              <a:gd name="connsiteY230" fmla="*/ 3219769 h 6249288"/>
              <a:gd name="connsiteX231" fmla="*/ 2542750 w 7075866"/>
              <a:gd name="connsiteY231" fmla="*/ 3057542 h 6249288"/>
              <a:gd name="connsiteX232" fmla="*/ 2613613 w 7075866"/>
              <a:gd name="connsiteY232" fmla="*/ 2993155 h 6249288"/>
              <a:gd name="connsiteX233" fmla="*/ 2696297 w 7075866"/>
              <a:gd name="connsiteY233" fmla="*/ 2974321 h 6249288"/>
              <a:gd name="connsiteX234" fmla="*/ 2810263 w 7075866"/>
              <a:gd name="connsiteY234" fmla="*/ 2943296 h 6249288"/>
              <a:gd name="connsiteX235" fmla="*/ 2879774 w 7075866"/>
              <a:gd name="connsiteY235" fmla="*/ 2868941 h 6249288"/>
              <a:gd name="connsiteX236" fmla="*/ 2892734 w 7075866"/>
              <a:gd name="connsiteY236" fmla="*/ 2851323 h 6249288"/>
              <a:gd name="connsiteX237" fmla="*/ 3113161 w 7075866"/>
              <a:gd name="connsiteY237" fmla="*/ 2791389 h 6249288"/>
              <a:gd name="connsiteX238" fmla="*/ 3126401 w 7075866"/>
              <a:gd name="connsiteY238" fmla="*/ 2795641 h 6249288"/>
              <a:gd name="connsiteX239" fmla="*/ 3155294 w 7075866"/>
              <a:gd name="connsiteY239" fmla="*/ 2800835 h 6249288"/>
              <a:gd name="connsiteX240" fmla="*/ 3316420 w 7075866"/>
              <a:gd name="connsiteY240" fmla="*/ 2787682 h 6249288"/>
              <a:gd name="connsiteX241" fmla="*/ 3474797 w 7075866"/>
              <a:gd name="connsiteY241" fmla="*/ 2773189 h 6249288"/>
              <a:gd name="connsiteX242" fmla="*/ 3673934 w 7075866"/>
              <a:gd name="connsiteY242" fmla="*/ 2838139 h 6249288"/>
              <a:gd name="connsiteX243" fmla="*/ 3709300 w 7075866"/>
              <a:gd name="connsiteY243" fmla="*/ 2804198 h 6249288"/>
              <a:gd name="connsiteX244" fmla="*/ 3475583 w 7075866"/>
              <a:gd name="connsiteY244" fmla="*/ 2725326 h 6249288"/>
              <a:gd name="connsiteX245" fmla="*/ 3311035 w 7075866"/>
              <a:gd name="connsiteY245" fmla="*/ 2740565 h 6249288"/>
              <a:gd name="connsiteX246" fmla="*/ 3158828 w 7075866"/>
              <a:gd name="connsiteY246" fmla="*/ 2752950 h 6249288"/>
              <a:gd name="connsiteX247" fmla="*/ 3138463 w 7075866"/>
              <a:gd name="connsiteY247" fmla="*/ 2749590 h 6249288"/>
              <a:gd name="connsiteX248" fmla="*/ 3121913 w 7075866"/>
              <a:gd name="connsiteY248" fmla="*/ 2744278 h 6249288"/>
              <a:gd name="connsiteX249" fmla="*/ 2856380 w 7075866"/>
              <a:gd name="connsiteY249" fmla="*/ 2822408 h 6249288"/>
              <a:gd name="connsiteX250" fmla="*/ 2843308 w 7075866"/>
              <a:gd name="connsiteY250" fmla="*/ 2840441 h 6249288"/>
              <a:gd name="connsiteX251" fmla="*/ 2786813 w 7075866"/>
              <a:gd name="connsiteY251" fmla="*/ 2902641 h 6249288"/>
              <a:gd name="connsiteX252" fmla="*/ 2692415 w 7075866"/>
              <a:gd name="connsiteY252" fmla="*/ 2926783 h 6249288"/>
              <a:gd name="connsiteX253" fmla="*/ 2594112 w 7075866"/>
              <a:gd name="connsiteY253" fmla="*/ 2948770 h 6249288"/>
              <a:gd name="connsiteX254" fmla="*/ 2501150 w 7075866"/>
              <a:gd name="connsiteY254" fmla="*/ 3035106 h 6249288"/>
              <a:gd name="connsiteX255" fmla="*/ 2553151 w 7075866"/>
              <a:gd name="connsiteY255" fmla="*/ 3242419 h 6249288"/>
              <a:gd name="connsiteX256" fmla="*/ 2607554 w 7075866"/>
              <a:gd name="connsiteY256" fmla="*/ 3388329 h 6249288"/>
              <a:gd name="connsiteX257" fmla="*/ 2602263 w 7075866"/>
              <a:gd name="connsiteY257" fmla="*/ 3404788 h 6249288"/>
              <a:gd name="connsiteX258" fmla="*/ 2593539 w 7075866"/>
              <a:gd name="connsiteY258" fmla="*/ 3431935 h 6249288"/>
              <a:gd name="connsiteX259" fmla="*/ 2602016 w 7075866"/>
              <a:gd name="connsiteY259" fmla="*/ 3490309 h 6249288"/>
              <a:gd name="connsiteX260" fmla="*/ 2638236 w 7075866"/>
              <a:gd name="connsiteY260" fmla="*/ 3537033 h 6249288"/>
              <a:gd name="connsiteX261" fmla="*/ 2676414 w 7075866"/>
              <a:gd name="connsiteY261" fmla="*/ 3560199 h 6249288"/>
              <a:gd name="connsiteX262" fmla="*/ 2711714 w 7075866"/>
              <a:gd name="connsiteY262" fmla="*/ 3583813 h 6249288"/>
              <a:gd name="connsiteX263" fmla="*/ 2719630 w 7075866"/>
              <a:gd name="connsiteY263" fmla="*/ 3613092 h 6249288"/>
              <a:gd name="connsiteX264" fmla="*/ 2727484 w 7075866"/>
              <a:gd name="connsiteY264" fmla="*/ 3648319 h 6249288"/>
              <a:gd name="connsiteX265" fmla="*/ 2766572 w 7075866"/>
              <a:gd name="connsiteY265" fmla="*/ 3694705 h 6249288"/>
              <a:gd name="connsiteX266" fmla="*/ 2821484 w 7075866"/>
              <a:gd name="connsiteY266" fmla="*/ 3720732 h 6249288"/>
              <a:gd name="connsiteX267" fmla="*/ 2881065 w 7075866"/>
              <a:gd name="connsiteY267" fmla="*/ 3753881 h 6249288"/>
              <a:gd name="connsiteX268" fmla="*/ 3047184 w 7075866"/>
              <a:gd name="connsiteY268" fmla="*/ 3823155 h 6249288"/>
              <a:gd name="connsiteX269" fmla="*/ 3115741 w 7075866"/>
              <a:gd name="connsiteY269" fmla="*/ 3802961 h 6249288"/>
              <a:gd name="connsiteX270" fmla="*/ 3151535 w 7075866"/>
              <a:gd name="connsiteY270" fmla="*/ 3790846 h 6249288"/>
              <a:gd name="connsiteX271" fmla="*/ 3369044 w 7075866"/>
              <a:gd name="connsiteY271" fmla="*/ 3769923 h 6249288"/>
              <a:gd name="connsiteX272" fmla="*/ 3421164 w 7075866"/>
              <a:gd name="connsiteY272" fmla="*/ 3769419 h 6249288"/>
              <a:gd name="connsiteX273" fmla="*/ 3866168 w 7075866"/>
              <a:gd name="connsiteY273" fmla="*/ 3561489 h 6249288"/>
              <a:gd name="connsiteX274" fmla="*/ 3889226 w 7075866"/>
              <a:gd name="connsiteY274" fmla="*/ 3506687 h 6249288"/>
              <a:gd name="connsiteX275" fmla="*/ 3841989 w 7075866"/>
              <a:gd name="connsiteY275" fmla="*/ 3173831 h 6249288"/>
              <a:gd name="connsiteX276" fmla="*/ 3789757 w 7075866"/>
              <a:gd name="connsiteY276" fmla="*/ 3018194 h 6249288"/>
              <a:gd name="connsiteX277" fmla="*/ 3783081 w 7075866"/>
              <a:gd name="connsiteY277" fmla="*/ 2976558 h 6249288"/>
              <a:gd name="connsiteX278" fmla="*/ 3752954 w 7075866"/>
              <a:gd name="connsiteY278" fmla="*/ 2860224 h 6249288"/>
              <a:gd name="connsiteX279" fmla="*/ 3709300 w 7075866"/>
              <a:gd name="connsiteY279" fmla="*/ 2804198 h 6249288"/>
              <a:gd name="connsiteX280" fmla="*/ 3809623 w 7075866"/>
              <a:gd name="connsiteY280" fmla="*/ 2752129 h 6249288"/>
              <a:gd name="connsiteX281" fmla="*/ 3847486 w 7075866"/>
              <a:gd name="connsiteY281" fmla="*/ 2812984 h 6249288"/>
              <a:gd name="connsiteX282" fmla="*/ 3868244 w 7075866"/>
              <a:gd name="connsiteY282" fmla="*/ 2937204 h 6249288"/>
              <a:gd name="connsiteX283" fmla="*/ 3874358 w 7075866"/>
              <a:gd name="connsiteY283" fmla="*/ 3000440 h 6249288"/>
              <a:gd name="connsiteX284" fmla="*/ 3948583 w 7075866"/>
              <a:gd name="connsiteY284" fmla="*/ 3226690 h 6249288"/>
              <a:gd name="connsiteX285" fmla="*/ 3989145 w 7075866"/>
              <a:gd name="connsiteY285" fmla="*/ 3630031 h 6249288"/>
              <a:gd name="connsiteX286" fmla="*/ 3475918 w 7075866"/>
              <a:gd name="connsiteY286" fmla="*/ 3855967 h 6249288"/>
              <a:gd name="connsiteX287" fmla="*/ 3417012 w 7075866"/>
              <a:gd name="connsiteY287" fmla="*/ 3854788 h 6249288"/>
              <a:gd name="connsiteX288" fmla="*/ 3122024 w 7075866"/>
              <a:gd name="connsiteY288" fmla="*/ 3878516 h 6249288"/>
              <a:gd name="connsiteX289" fmla="*/ 3073776 w 7075866"/>
              <a:gd name="connsiteY289" fmla="*/ 3895231 h 6249288"/>
              <a:gd name="connsiteX290" fmla="*/ 2996467 w 7075866"/>
              <a:gd name="connsiteY290" fmla="*/ 3918509 h 6249288"/>
              <a:gd name="connsiteX291" fmla="*/ 2842185 w 7075866"/>
              <a:gd name="connsiteY291" fmla="*/ 3844917 h 6249288"/>
              <a:gd name="connsiteX292" fmla="*/ 2746446 w 7075866"/>
              <a:gd name="connsiteY292" fmla="*/ 3783778 h 6249288"/>
              <a:gd name="connsiteX293" fmla="*/ 2661215 w 7075866"/>
              <a:gd name="connsiteY293" fmla="*/ 3719609 h 6249288"/>
              <a:gd name="connsiteX294" fmla="*/ 2656278 w 7075866"/>
              <a:gd name="connsiteY294" fmla="*/ 3686740 h 6249288"/>
              <a:gd name="connsiteX295" fmla="*/ 2641092 w 7075866"/>
              <a:gd name="connsiteY295" fmla="*/ 3624646 h 6249288"/>
              <a:gd name="connsiteX296" fmla="*/ 2576770 w 7075866"/>
              <a:gd name="connsiteY296" fmla="*/ 3574950 h 6249288"/>
              <a:gd name="connsiteX297" fmla="*/ 2538592 w 7075866"/>
              <a:gd name="connsiteY297" fmla="*/ 3551841 h 6249288"/>
              <a:gd name="connsiteX298" fmla="*/ 2509486 w 7075866"/>
              <a:gd name="connsiteY298" fmla="*/ 3513642 h 6249288"/>
              <a:gd name="connsiteX299" fmla="*/ 2503612 w 7075866"/>
              <a:gd name="connsiteY299" fmla="*/ 3466156 h 6249288"/>
              <a:gd name="connsiteX300" fmla="*/ 2505862 w 7075866"/>
              <a:gd name="connsiteY300" fmla="*/ 3459161 h 6249288"/>
              <a:gd name="connsiteX301" fmla="*/ 2512202 w 7075866"/>
              <a:gd name="connsiteY301" fmla="*/ 3439417 h 6249288"/>
              <a:gd name="connsiteX302" fmla="*/ 2521189 w 7075866"/>
              <a:gd name="connsiteY302" fmla="*/ 3411439 h 6249288"/>
              <a:gd name="connsiteX303" fmla="*/ 2449249 w 7075866"/>
              <a:gd name="connsiteY303" fmla="*/ 3179568 h 6249288"/>
              <a:gd name="connsiteX304" fmla="*/ 2391716 w 7075866"/>
              <a:gd name="connsiteY304" fmla="*/ 2969568 h 6249288"/>
              <a:gd name="connsiteX305" fmla="*/ 2491051 w 7075866"/>
              <a:gd name="connsiteY305" fmla="*/ 2887552 h 6249288"/>
              <a:gd name="connsiteX306" fmla="*/ 2603262 w 7075866"/>
              <a:gd name="connsiteY306" fmla="*/ 2869120 h 6249288"/>
              <a:gd name="connsiteX307" fmla="*/ 2750441 w 7075866"/>
              <a:gd name="connsiteY307" fmla="*/ 2836957 h 6249288"/>
              <a:gd name="connsiteX308" fmla="*/ 2840446 w 7075866"/>
              <a:gd name="connsiteY308" fmla="*/ 2744228 h 6249288"/>
              <a:gd name="connsiteX309" fmla="*/ 2856491 w 7075866"/>
              <a:gd name="connsiteY309" fmla="*/ 2722609 h 6249288"/>
              <a:gd name="connsiteX310" fmla="*/ 3146990 w 7075866"/>
              <a:gd name="connsiteY310" fmla="*/ 2654768 h 6249288"/>
              <a:gd name="connsiteX311" fmla="*/ 3165616 w 7075866"/>
              <a:gd name="connsiteY311" fmla="*/ 2660741 h 6249288"/>
              <a:gd name="connsiteX312" fmla="*/ 3199446 w 7075866"/>
              <a:gd name="connsiteY312" fmla="*/ 2668897 h 6249288"/>
              <a:gd name="connsiteX313" fmla="*/ 3404557 w 7075866"/>
              <a:gd name="connsiteY313" fmla="*/ 2666669 h 6249288"/>
              <a:gd name="connsiteX314" fmla="*/ 3576231 w 7075866"/>
              <a:gd name="connsiteY314" fmla="*/ 2660527 h 6249288"/>
              <a:gd name="connsiteX315" fmla="*/ 3809623 w 7075866"/>
              <a:gd name="connsiteY315" fmla="*/ 2752129 h 6249288"/>
              <a:gd name="connsiteX316" fmla="*/ 3846475 w 7075866"/>
              <a:gd name="connsiteY316" fmla="*/ 2723319 h 6249288"/>
              <a:gd name="connsiteX317" fmla="*/ 3581785 w 7075866"/>
              <a:gd name="connsiteY317" fmla="*/ 2613305 h 6249288"/>
              <a:gd name="connsiteX318" fmla="*/ 3405062 w 7075866"/>
              <a:gd name="connsiteY318" fmla="*/ 2619637 h 6249288"/>
              <a:gd name="connsiteX319" fmla="*/ 3209601 w 7075866"/>
              <a:gd name="connsiteY319" fmla="*/ 2621769 h 6249288"/>
              <a:gd name="connsiteX320" fmla="*/ 3182054 w 7075866"/>
              <a:gd name="connsiteY320" fmla="*/ 2615194 h 6249288"/>
              <a:gd name="connsiteX321" fmla="*/ 3160960 w 7075866"/>
              <a:gd name="connsiteY321" fmla="*/ 2608424 h 6249288"/>
              <a:gd name="connsiteX322" fmla="*/ 2823335 w 7075866"/>
              <a:gd name="connsiteY322" fmla="*/ 2693801 h 6249288"/>
              <a:gd name="connsiteX323" fmla="*/ 2806729 w 7075866"/>
              <a:gd name="connsiteY323" fmla="*/ 2715699 h 6249288"/>
              <a:gd name="connsiteX324" fmla="*/ 2722496 w 7075866"/>
              <a:gd name="connsiteY324" fmla="*/ 2800734 h 6249288"/>
              <a:gd name="connsiteX325" fmla="*/ 2604316 w 7075866"/>
              <a:gd name="connsiteY325" fmla="*/ 2821801 h 6249288"/>
              <a:gd name="connsiteX326" fmla="*/ 2476369 w 7075866"/>
              <a:gd name="connsiteY326" fmla="*/ 2843801 h 6249288"/>
              <a:gd name="connsiteX327" fmla="*/ 2352035 w 7075866"/>
              <a:gd name="connsiteY327" fmla="*/ 2946841 h 6249288"/>
              <a:gd name="connsiteX328" fmla="*/ 2412193 w 7075866"/>
              <a:gd name="connsiteY328" fmla="*/ 3202617 h 6249288"/>
              <a:gd name="connsiteX329" fmla="*/ 2478450 w 7075866"/>
              <a:gd name="connsiteY329" fmla="*/ 3396809 h 6249288"/>
              <a:gd name="connsiteX330" fmla="*/ 2471179 w 7075866"/>
              <a:gd name="connsiteY330" fmla="*/ 3419436 h 6249288"/>
              <a:gd name="connsiteX331" fmla="*/ 2460082 w 7075866"/>
              <a:gd name="connsiteY331" fmla="*/ 3453995 h 6249288"/>
              <a:gd name="connsiteX332" fmla="*/ 2466736 w 7075866"/>
              <a:gd name="connsiteY332" fmla="*/ 3525983 h 6249288"/>
              <a:gd name="connsiteX333" fmla="*/ 2509346 w 7075866"/>
              <a:gd name="connsiteY333" fmla="*/ 3584654 h 6249288"/>
              <a:gd name="connsiteX334" fmla="*/ 2556522 w 7075866"/>
              <a:gd name="connsiteY334" fmla="*/ 3613877 h 6249288"/>
              <a:gd name="connsiteX335" fmla="*/ 2602100 w 7075866"/>
              <a:gd name="connsiteY335" fmla="*/ 3646635 h 6249288"/>
              <a:gd name="connsiteX336" fmla="*/ 2610847 w 7075866"/>
              <a:gd name="connsiteY336" fmla="*/ 3687581 h 6249288"/>
              <a:gd name="connsiteX337" fmla="*/ 2617860 w 7075866"/>
              <a:gd name="connsiteY337" fmla="*/ 3732511 h 6249288"/>
              <a:gd name="connsiteX338" fmla="*/ 2663336 w 7075866"/>
              <a:gd name="connsiteY338" fmla="*/ 3791070 h 6249288"/>
              <a:gd name="connsiteX339" fmla="*/ 2729790 w 7075866"/>
              <a:gd name="connsiteY339" fmla="*/ 3824276 h 6249288"/>
              <a:gd name="connsiteX340" fmla="*/ 2806168 w 7075866"/>
              <a:gd name="connsiteY340" fmla="*/ 3870550 h 6249288"/>
              <a:gd name="connsiteX341" fmla="*/ 3004995 w 7075866"/>
              <a:gd name="connsiteY341" fmla="*/ 3961642 h 6249288"/>
              <a:gd name="connsiteX342" fmla="*/ 3089373 w 7075866"/>
              <a:gd name="connsiteY342" fmla="*/ 3936065 h 6249288"/>
              <a:gd name="connsiteX343" fmla="*/ 3135040 w 7075866"/>
              <a:gd name="connsiteY343" fmla="*/ 3920359 h 6249288"/>
              <a:gd name="connsiteX344" fmla="*/ 3415778 w 7075866"/>
              <a:gd name="connsiteY344" fmla="*/ 3898371 h 6249288"/>
              <a:gd name="connsiteX345" fmla="*/ 3474573 w 7075866"/>
              <a:gd name="connsiteY345" fmla="*/ 3899998 h 6249288"/>
              <a:gd name="connsiteX346" fmla="*/ 4030324 w 7075866"/>
              <a:gd name="connsiteY346" fmla="*/ 3648261 h 6249288"/>
              <a:gd name="connsiteX347" fmla="*/ 4052821 w 7075866"/>
              <a:gd name="connsiteY347" fmla="*/ 3593740 h 6249288"/>
              <a:gd name="connsiteX348" fmla="*/ 3990884 w 7075866"/>
              <a:gd name="connsiteY348" fmla="*/ 3205779 h 6249288"/>
              <a:gd name="connsiteX349" fmla="*/ 3919971 w 7075866"/>
              <a:gd name="connsiteY349" fmla="*/ 2991943 h 6249288"/>
              <a:gd name="connsiteX350" fmla="*/ 3914024 w 7075866"/>
              <a:gd name="connsiteY350" fmla="*/ 2931022 h 6249288"/>
              <a:gd name="connsiteX351" fmla="*/ 3890068 w 7075866"/>
              <a:gd name="connsiteY351" fmla="*/ 2795354 h 6249288"/>
              <a:gd name="connsiteX352" fmla="*/ 3846475 w 7075866"/>
              <a:gd name="connsiteY352" fmla="*/ 2723319 h 6249288"/>
              <a:gd name="connsiteX353" fmla="*/ 3944611 w 7075866"/>
              <a:gd name="connsiteY353" fmla="*/ 2667066 h 6249288"/>
              <a:gd name="connsiteX354" fmla="*/ 3984096 w 7075866"/>
              <a:gd name="connsiteY354" fmla="*/ 2742012 h 6249288"/>
              <a:gd name="connsiteX355" fmla="*/ 4001095 w 7075866"/>
              <a:gd name="connsiteY355" fmla="*/ 2886356 h 6249288"/>
              <a:gd name="connsiteX356" fmla="*/ 4005303 w 7075866"/>
              <a:gd name="connsiteY356" fmla="*/ 2968485 h 6249288"/>
              <a:gd name="connsiteX357" fmla="*/ 4096525 w 7075866"/>
              <a:gd name="connsiteY357" fmla="*/ 3252402 h 6249288"/>
              <a:gd name="connsiteX358" fmla="*/ 4151898 w 7075866"/>
              <a:gd name="connsiteY358" fmla="*/ 3714953 h 6249288"/>
              <a:gd name="connsiteX359" fmla="*/ 3529048 w 7075866"/>
              <a:gd name="connsiteY359" fmla="*/ 3983798 h 6249288"/>
              <a:gd name="connsiteX360" fmla="*/ 3463240 w 7075866"/>
              <a:gd name="connsiteY360" fmla="*/ 3981274 h 6249288"/>
              <a:gd name="connsiteX361" fmla="*/ 3103903 w 7075866"/>
              <a:gd name="connsiteY361" fmla="*/ 4006572 h 6249288"/>
              <a:gd name="connsiteX362" fmla="*/ 3045781 w 7075866"/>
              <a:gd name="connsiteY362" fmla="*/ 4026933 h 6249288"/>
              <a:gd name="connsiteX363" fmla="*/ 2956522 w 7075866"/>
              <a:gd name="connsiteY363" fmla="*/ 4056325 h 6249288"/>
              <a:gd name="connsiteX364" fmla="*/ 2768899 w 7075866"/>
              <a:gd name="connsiteY364" fmla="*/ 3961586 h 6249288"/>
              <a:gd name="connsiteX365" fmla="*/ 2656211 w 7075866"/>
              <a:gd name="connsiteY365" fmla="*/ 3886369 h 6249288"/>
              <a:gd name="connsiteX366" fmla="*/ 2552635 w 7075866"/>
              <a:gd name="connsiteY366" fmla="*/ 3804139 h 6249288"/>
              <a:gd name="connsiteX367" fmla="*/ 2548270 w 7075866"/>
              <a:gd name="connsiteY367" fmla="*/ 3762351 h 6249288"/>
              <a:gd name="connsiteX368" fmla="*/ 2532645 w 7075866"/>
              <a:gd name="connsiteY368" fmla="*/ 3687413 h 6249288"/>
              <a:gd name="connsiteX369" fmla="*/ 2457491 w 7075866"/>
              <a:gd name="connsiteY369" fmla="*/ 3627452 h 6249288"/>
              <a:gd name="connsiteX370" fmla="*/ 2411419 w 7075866"/>
              <a:gd name="connsiteY370" fmla="*/ 3599013 h 6249288"/>
              <a:gd name="connsiteX371" fmla="*/ 2375845 w 7075866"/>
              <a:gd name="connsiteY371" fmla="*/ 3549653 h 6249288"/>
              <a:gd name="connsiteX372" fmla="*/ 2370515 w 7075866"/>
              <a:gd name="connsiteY372" fmla="*/ 3489187 h 6249288"/>
              <a:gd name="connsiteX373" fmla="*/ 2371968 w 7075866"/>
              <a:gd name="connsiteY373" fmla="*/ 3484700 h 6249288"/>
              <a:gd name="connsiteX374" fmla="*/ 2384378 w 7075866"/>
              <a:gd name="connsiteY374" fmla="*/ 3455998 h 6249288"/>
              <a:gd name="connsiteX375" fmla="*/ 2398241 w 7075866"/>
              <a:gd name="connsiteY375" fmla="*/ 3422775 h 6249288"/>
              <a:gd name="connsiteX376" fmla="*/ 2314721 w 7075866"/>
              <a:gd name="connsiteY376" fmla="*/ 3143165 h 6249288"/>
              <a:gd name="connsiteX377" fmla="*/ 2247948 w 7075866"/>
              <a:gd name="connsiteY377" fmla="*/ 2885263 h 6249288"/>
              <a:gd name="connsiteX378" fmla="*/ 2376299 w 7075866"/>
              <a:gd name="connsiteY378" fmla="*/ 2785331 h 6249288"/>
              <a:gd name="connsiteX379" fmla="*/ 2519119 w 7075866"/>
              <a:gd name="connsiteY379" fmla="*/ 2766748 h 6249288"/>
              <a:gd name="connsiteX380" fmla="*/ 2699792 w 7075866"/>
              <a:gd name="connsiteY380" fmla="*/ 2733991 h 6249288"/>
              <a:gd name="connsiteX381" fmla="*/ 2809758 w 7075866"/>
              <a:gd name="connsiteY381" fmla="*/ 2623160 h 6249288"/>
              <a:gd name="connsiteX382" fmla="*/ 2828945 w 7075866"/>
              <a:gd name="connsiteY382" fmla="*/ 2597548 h 6249288"/>
              <a:gd name="connsiteX383" fmla="*/ 3189853 w 7075866"/>
              <a:gd name="connsiteY383" fmla="*/ 2521933 h 6249288"/>
              <a:gd name="connsiteX384" fmla="*/ 3213864 w 7075866"/>
              <a:gd name="connsiteY384" fmla="*/ 2529634 h 6249288"/>
              <a:gd name="connsiteX385" fmla="*/ 3252295 w 7075866"/>
              <a:gd name="connsiteY385" fmla="*/ 2541979 h 6249288"/>
              <a:gd name="connsiteX386" fmla="*/ 3502568 w 7075866"/>
              <a:gd name="connsiteY386" fmla="*/ 2552452 h 6249288"/>
              <a:gd name="connsiteX387" fmla="*/ 3684789 w 7075866"/>
              <a:gd name="connsiteY387" fmla="*/ 2553316 h 6249288"/>
              <a:gd name="connsiteX388" fmla="*/ 3944611 w 7075866"/>
              <a:gd name="connsiteY388" fmla="*/ 2667066 h 6249288"/>
              <a:gd name="connsiteX389" fmla="*/ 3984173 w 7075866"/>
              <a:gd name="connsiteY389" fmla="*/ 2639064 h 6249288"/>
              <a:gd name="connsiteX390" fmla="*/ 3688099 w 7075866"/>
              <a:gd name="connsiteY390" fmla="*/ 2501740 h 6249288"/>
              <a:gd name="connsiteX391" fmla="*/ 3500997 w 7075866"/>
              <a:gd name="connsiteY391" fmla="*/ 2500652 h 6249288"/>
              <a:gd name="connsiteX392" fmla="*/ 3260486 w 7075866"/>
              <a:gd name="connsiteY392" fmla="*/ 2491043 h 6249288"/>
              <a:gd name="connsiteX393" fmla="*/ 3226993 w 7075866"/>
              <a:gd name="connsiteY393" fmla="*/ 2480290 h 6249288"/>
              <a:gd name="connsiteX394" fmla="*/ 3200512 w 7075866"/>
              <a:gd name="connsiteY394" fmla="*/ 2471793 h 6249288"/>
              <a:gd name="connsiteX395" fmla="*/ 2791300 w 7075866"/>
              <a:gd name="connsiteY395" fmla="*/ 2564141 h 6249288"/>
              <a:gd name="connsiteX396" fmla="*/ 2771451 w 7075866"/>
              <a:gd name="connsiteY396" fmla="*/ 2590442 h 6249288"/>
              <a:gd name="connsiteX397" fmla="*/ 2677121 w 7075866"/>
              <a:gd name="connsiteY397" fmla="*/ 2688137 h 6249288"/>
              <a:gd name="connsiteX398" fmla="*/ 2517251 w 7075866"/>
              <a:gd name="connsiteY398" fmla="*/ 2715767 h 6249288"/>
              <a:gd name="connsiteX399" fmla="*/ 2358817 w 7075866"/>
              <a:gd name="connsiteY399" fmla="*/ 2737514 h 6249288"/>
              <a:gd name="connsiteX400" fmla="*/ 2206836 w 7075866"/>
              <a:gd name="connsiteY400" fmla="*/ 2858446 h 6249288"/>
              <a:gd name="connsiteX401" fmla="*/ 2275432 w 7075866"/>
              <a:gd name="connsiteY401" fmla="*/ 3163224 h 6249288"/>
              <a:gd name="connsiteX402" fmla="*/ 2353662 w 7075866"/>
              <a:gd name="connsiteY402" fmla="*/ 3403923 h 6249288"/>
              <a:gd name="connsiteX403" fmla="*/ 2341931 w 7075866"/>
              <a:gd name="connsiteY403" fmla="*/ 3431923 h 6249288"/>
              <a:gd name="connsiteX404" fmla="*/ 2325818 w 7075866"/>
              <a:gd name="connsiteY404" fmla="*/ 3472135 h 6249288"/>
              <a:gd name="connsiteX405" fmla="*/ 2331221 w 7075866"/>
              <a:gd name="connsiteY405" fmla="*/ 3558067 h 6249288"/>
              <a:gd name="connsiteX406" fmla="*/ 2380900 w 7075866"/>
              <a:gd name="connsiteY406" fmla="*/ 3628686 h 6249288"/>
              <a:gd name="connsiteX407" fmla="*/ 2436250 w 7075866"/>
              <a:gd name="connsiteY407" fmla="*/ 3663743 h 6249288"/>
              <a:gd name="connsiteX408" fmla="*/ 2492644 w 7075866"/>
              <a:gd name="connsiteY408" fmla="*/ 3705418 h 6249288"/>
              <a:gd name="connsiteX409" fmla="*/ 2501677 w 7075866"/>
              <a:gd name="connsiteY409" fmla="*/ 3758257 h 6249288"/>
              <a:gd name="connsiteX410" fmla="*/ 2508398 w 7075866"/>
              <a:gd name="connsiteY410" fmla="*/ 3812609 h 6249288"/>
              <a:gd name="connsiteX411" fmla="*/ 2638146 w 7075866"/>
              <a:gd name="connsiteY411" fmla="*/ 3924174 h 6249288"/>
              <a:gd name="connsiteX412" fmla="*/ 2731002 w 7075866"/>
              <a:gd name="connsiteY412" fmla="*/ 3983014 h 6249288"/>
              <a:gd name="connsiteX413" fmla="*/ 2965779 w 7075866"/>
              <a:gd name="connsiteY413" fmla="*/ 4096991 h 6249288"/>
              <a:gd name="connsiteX414" fmla="*/ 3066764 w 7075866"/>
              <a:gd name="connsiteY414" fmla="*/ 4066757 h 6249288"/>
              <a:gd name="connsiteX415" fmla="*/ 3122249 w 7075866"/>
              <a:gd name="connsiteY415" fmla="*/ 4047406 h 6249288"/>
              <a:gd name="connsiteX416" fmla="*/ 3465989 w 7075866"/>
              <a:gd name="connsiteY416" fmla="*/ 4023904 h 6249288"/>
              <a:gd name="connsiteX417" fmla="*/ 3532583 w 7075866"/>
              <a:gd name="connsiteY417" fmla="*/ 4026652 h 6249288"/>
              <a:gd name="connsiteX418" fmla="*/ 4198463 w 7075866"/>
              <a:gd name="connsiteY418" fmla="*/ 3731724 h 6249288"/>
              <a:gd name="connsiteX419" fmla="*/ 4220287 w 7075866"/>
              <a:gd name="connsiteY419" fmla="*/ 3676531 h 6249288"/>
              <a:gd name="connsiteX420" fmla="*/ 4143932 w 7075866"/>
              <a:gd name="connsiteY420" fmla="*/ 3229938 h 6249288"/>
              <a:gd name="connsiteX421" fmla="*/ 4054617 w 7075866"/>
              <a:gd name="connsiteY421" fmla="*/ 2959813 h 6249288"/>
              <a:gd name="connsiteX422" fmla="*/ 4050297 w 7075866"/>
              <a:gd name="connsiteY422" fmla="*/ 2880831 h 6249288"/>
              <a:gd name="connsiteX423" fmla="*/ 4031614 w 7075866"/>
              <a:gd name="connsiteY423" fmla="*/ 2724607 h 6249288"/>
              <a:gd name="connsiteX424" fmla="*/ 3984173 w 7075866"/>
              <a:gd name="connsiteY424" fmla="*/ 2639064 h 6249288"/>
              <a:gd name="connsiteX425" fmla="*/ 4080024 w 7075866"/>
              <a:gd name="connsiteY425" fmla="*/ 2583108 h 6249288"/>
              <a:gd name="connsiteX426" fmla="*/ 4121490 w 7075866"/>
              <a:gd name="connsiteY426" fmla="*/ 2671326 h 6249288"/>
              <a:gd name="connsiteX427" fmla="*/ 4134507 w 7075866"/>
              <a:gd name="connsiteY427" fmla="*/ 2836627 h 6249288"/>
              <a:gd name="connsiteX428" fmla="*/ 4136750 w 7075866"/>
              <a:gd name="connsiteY428" fmla="*/ 2937642 h 6249288"/>
              <a:gd name="connsiteX429" fmla="*/ 4248786 w 7075866"/>
              <a:gd name="connsiteY429" fmla="*/ 3279058 h 6249288"/>
              <a:gd name="connsiteX430" fmla="*/ 4318803 w 7075866"/>
              <a:gd name="connsiteY430" fmla="*/ 3800772 h 6249288"/>
              <a:gd name="connsiteX431" fmla="*/ 3586834 w 7075866"/>
              <a:gd name="connsiteY431" fmla="*/ 4112641 h 6249288"/>
              <a:gd name="connsiteX432" fmla="*/ 3513788 w 7075866"/>
              <a:gd name="connsiteY432" fmla="*/ 4108658 h 6249288"/>
              <a:gd name="connsiteX433" fmla="*/ 3090550 w 7075866"/>
              <a:gd name="connsiteY433" fmla="*/ 4135246 h 6249288"/>
              <a:gd name="connsiteX434" fmla="*/ 3022387 w 7075866"/>
              <a:gd name="connsiteY434" fmla="*/ 4158748 h 6249288"/>
              <a:gd name="connsiteX435" fmla="*/ 2912426 w 7075866"/>
              <a:gd name="connsiteY435" fmla="*/ 4194253 h 6249288"/>
              <a:gd name="connsiteX436" fmla="*/ 2691589 w 7075866"/>
              <a:gd name="connsiteY436" fmla="*/ 4077919 h 6249288"/>
              <a:gd name="connsiteX437" fmla="*/ 2561729 w 7075866"/>
              <a:gd name="connsiteY437" fmla="*/ 3990867 h 6249288"/>
              <a:gd name="connsiteX438" fmla="*/ 2439936 w 7075866"/>
              <a:gd name="connsiteY438" fmla="*/ 3890015 h 6249288"/>
              <a:gd name="connsiteX439" fmla="*/ 2435868 w 7075866"/>
              <a:gd name="connsiteY439" fmla="*/ 3838803 h 6249288"/>
              <a:gd name="connsiteX440" fmla="*/ 2418572 w 7075866"/>
              <a:gd name="connsiteY440" fmla="*/ 3750628 h 6249288"/>
              <a:gd name="connsiteX441" fmla="*/ 2332724 w 7075866"/>
              <a:gd name="connsiteY441" fmla="*/ 3681299 h 6249288"/>
              <a:gd name="connsiteX442" fmla="*/ 2278069 w 7075866"/>
              <a:gd name="connsiteY442" fmla="*/ 3646972 h 6249288"/>
              <a:gd name="connsiteX443" fmla="*/ 2235235 w 7075866"/>
              <a:gd name="connsiteY443" fmla="*/ 3586225 h 6249288"/>
              <a:gd name="connsiteX444" fmla="*/ 2230129 w 7075866"/>
              <a:gd name="connsiteY444" fmla="*/ 3512240 h 6249288"/>
              <a:gd name="connsiteX445" fmla="*/ 2231184 w 7075866"/>
              <a:gd name="connsiteY445" fmla="*/ 3508931 h 6249288"/>
              <a:gd name="connsiteX446" fmla="*/ 2247611 w 7075866"/>
              <a:gd name="connsiteY446" fmla="*/ 3472000 h 6249288"/>
              <a:gd name="connsiteX447" fmla="*/ 2265788 w 7075866"/>
              <a:gd name="connsiteY447" fmla="*/ 3432451 h 6249288"/>
              <a:gd name="connsiteX448" fmla="*/ 2172013 w 7075866"/>
              <a:gd name="connsiteY448" fmla="*/ 3100979 h 6249288"/>
              <a:gd name="connsiteX449" fmla="*/ 2096123 w 7075866"/>
              <a:gd name="connsiteY449" fmla="*/ 2794771 h 6249288"/>
              <a:gd name="connsiteX450" fmla="*/ 2252952 w 7075866"/>
              <a:gd name="connsiteY450" fmla="*/ 2677204 h 6249288"/>
              <a:gd name="connsiteX451" fmla="*/ 2425428 w 7075866"/>
              <a:gd name="connsiteY451" fmla="*/ 2658610 h 6249288"/>
              <a:gd name="connsiteX452" fmla="*/ 2639571 w 7075866"/>
              <a:gd name="connsiteY452" fmla="*/ 2623901 h 6249288"/>
              <a:gd name="connsiteX453" fmla="*/ 2774015 w 7075866"/>
              <a:gd name="connsiteY453" fmla="*/ 2495059 h 6249288"/>
              <a:gd name="connsiteX454" fmla="*/ 2796406 w 7075866"/>
              <a:gd name="connsiteY454" fmla="*/ 2465045 h 6249288"/>
              <a:gd name="connsiteX455" fmla="*/ 3227834 w 7075866"/>
              <a:gd name="connsiteY455" fmla="*/ 2381642 h 6249288"/>
              <a:gd name="connsiteX456" fmla="*/ 3258017 w 7075866"/>
              <a:gd name="connsiteY456" fmla="*/ 2391335 h 6249288"/>
              <a:gd name="connsiteX457" fmla="*/ 3299365 w 7075866"/>
              <a:gd name="connsiteY457" fmla="*/ 2404612 h 6249288"/>
              <a:gd name="connsiteX458" fmla="*/ 3595529 w 7075866"/>
              <a:gd name="connsiteY458" fmla="*/ 2428456 h 6249288"/>
              <a:gd name="connsiteX459" fmla="*/ 3789756 w 7075866"/>
              <a:gd name="connsiteY459" fmla="*/ 2435905 h 6249288"/>
              <a:gd name="connsiteX460" fmla="*/ 4080024 w 7075866"/>
              <a:gd name="connsiteY460" fmla="*/ 2583108 h 6249288"/>
              <a:gd name="connsiteX461" fmla="*/ 4119314 w 7075866"/>
              <a:gd name="connsiteY461" fmla="*/ 2556180 h 6249288"/>
              <a:gd name="connsiteX462" fmla="*/ 3795367 w 7075866"/>
              <a:gd name="connsiteY462" fmla="*/ 2390051 h 6249288"/>
              <a:gd name="connsiteX463" fmla="*/ 3597830 w 7075866"/>
              <a:gd name="connsiteY463" fmla="*/ 2382910 h 6249288"/>
              <a:gd name="connsiteX464" fmla="*/ 3311483 w 7075866"/>
              <a:gd name="connsiteY464" fmla="*/ 2359930 h 6249288"/>
              <a:gd name="connsiteX465" fmla="*/ 3270079 w 7075866"/>
              <a:gd name="connsiteY465" fmla="*/ 2346653 h 6249288"/>
              <a:gd name="connsiteX466" fmla="*/ 3237428 w 7075866"/>
              <a:gd name="connsiteY466" fmla="*/ 2336164 h 6249288"/>
              <a:gd name="connsiteX467" fmla="*/ 2757493 w 7075866"/>
              <a:gd name="connsiteY467" fmla="*/ 2435748 h 6249288"/>
              <a:gd name="connsiteX468" fmla="*/ 2733851 w 7075866"/>
              <a:gd name="connsiteY468" fmla="*/ 2466733 h 6249288"/>
              <a:gd name="connsiteX469" fmla="*/ 2620238 w 7075866"/>
              <a:gd name="connsiteY469" fmla="*/ 2581838 h 6249288"/>
              <a:gd name="connsiteX470" fmla="*/ 2428401 w 7075866"/>
              <a:gd name="connsiteY470" fmla="*/ 2611005 h 6249288"/>
              <a:gd name="connsiteX471" fmla="*/ 2239072 w 7075866"/>
              <a:gd name="connsiteY471" fmla="*/ 2632359 h 6249288"/>
              <a:gd name="connsiteX472" fmla="*/ 2057929 w 7075866"/>
              <a:gd name="connsiteY472" fmla="*/ 2770253 h 6249288"/>
              <a:gd name="connsiteX473" fmla="*/ 2135372 w 7075866"/>
              <a:gd name="connsiteY473" fmla="*/ 3124162 h 6249288"/>
              <a:gd name="connsiteX474" fmla="*/ 2224385 w 7075866"/>
              <a:gd name="connsiteY474" fmla="*/ 3415073 h 6249288"/>
              <a:gd name="connsiteX475" fmla="*/ 2209147 w 7075866"/>
              <a:gd name="connsiteY475" fmla="*/ 3448302 h 6249288"/>
              <a:gd name="connsiteX476" fmla="*/ 2188198 w 7075866"/>
              <a:gd name="connsiteY476" fmla="*/ 3496479 h 6249288"/>
              <a:gd name="connsiteX477" fmla="*/ 2192872 w 7075866"/>
              <a:gd name="connsiteY477" fmla="*/ 3595704 h 6249288"/>
              <a:gd name="connsiteX478" fmla="*/ 2248941 w 7075866"/>
              <a:gd name="connsiteY478" fmla="*/ 3678046 h 6249288"/>
              <a:gd name="connsiteX479" fmla="*/ 2312875 w 7075866"/>
              <a:gd name="connsiteY479" fmla="*/ 3718993 h 6249288"/>
              <a:gd name="connsiteX480" fmla="*/ 2379957 w 7075866"/>
              <a:gd name="connsiteY480" fmla="*/ 3770035 h 6249288"/>
              <a:gd name="connsiteX481" fmla="*/ 2389690 w 7075866"/>
              <a:gd name="connsiteY481" fmla="*/ 3834877 h 6249288"/>
              <a:gd name="connsiteX482" fmla="*/ 2395570 w 7075866"/>
              <a:gd name="connsiteY482" fmla="*/ 3898933 h 6249288"/>
              <a:gd name="connsiteX483" fmla="*/ 2543270 w 7075866"/>
              <a:gd name="connsiteY483" fmla="*/ 4029851 h 6249288"/>
              <a:gd name="connsiteX484" fmla="*/ 2652486 w 7075866"/>
              <a:gd name="connsiteY484" fmla="*/ 4101702 h 6249288"/>
              <a:gd name="connsiteX485" fmla="*/ 2921739 w 7075866"/>
              <a:gd name="connsiteY485" fmla="*/ 4237612 h 6249288"/>
              <a:gd name="connsiteX486" fmla="*/ 3036749 w 7075866"/>
              <a:gd name="connsiteY486" fmla="*/ 4201937 h 6249288"/>
              <a:gd name="connsiteX487" fmla="*/ 3102501 w 7075866"/>
              <a:gd name="connsiteY487" fmla="*/ 4177651 h 6249288"/>
              <a:gd name="connsiteX488" fmla="*/ 3509917 w 7075866"/>
              <a:gd name="connsiteY488" fmla="*/ 4153307 h 6249288"/>
              <a:gd name="connsiteX489" fmla="*/ 3583131 w 7075866"/>
              <a:gd name="connsiteY489" fmla="*/ 4156840 h 6249288"/>
              <a:gd name="connsiteX490" fmla="*/ 4359534 w 7075866"/>
              <a:gd name="connsiteY490" fmla="*/ 3818835 h 6249288"/>
              <a:gd name="connsiteX491" fmla="*/ 4381750 w 7075866"/>
              <a:gd name="connsiteY491" fmla="*/ 3762463 h 6249288"/>
              <a:gd name="connsiteX492" fmla="*/ 4289910 w 7075866"/>
              <a:gd name="connsiteY492" fmla="*/ 3255971 h 6249288"/>
              <a:gd name="connsiteX493" fmla="*/ 4181801 w 7075866"/>
              <a:gd name="connsiteY493" fmla="*/ 2930787 h 6249288"/>
              <a:gd name="connsiteX494" fmla="*/ 4179781 w 7075866"/>
              <a:gd name="connsiteY494" fmla="*/ 2833463 h 6249288"/>
              <a:gd name="connsiteX495" fmla="*/ 4165924 w 7075866"/>
              <a:gd name="connsiteY495" fmla="*/ 2656546 h 6249288"/>
              <a:gd name="connsiteX496" fmla="*/ 4119314 w 7075866"/>
              <a:gd name="connsiteY496" fmla="*/ 2556180 h 6249288"/>
              <a:gd name="connsiteX497" fmla="*/ 4215730 w 7075866"/>
              <a:gd name="connsiteY497" fmla="*/ 2498587 h 6249288"/>
              <a:gd name="connsiteX498" fmla="*/ 4259054 w 7075866"/>
              <a:gd name="connsiteY498" fmla="*/ 2600684 h 6249288"/>
              <a:gd name="connsiteX499" fmla="*/ 4268647 w 7075866"/>
              <a:gd name="connsiteY499" fmla="*/ 2785302 h 6249288"/>
              <a:gd name="connsiteX500" fmla="*/ 4268367 w 7075866"/>
              <a:gd name="connsiteY500" fmla="*/ 2905478 h 6249288"/>
              <a:gd name="connsiteX501" fmla="*/ 4399084 w 7075866"/>
              <a:gd name="connsiteY501" fmla="*/ 3302358 h 6249288"/>
              <a:gd name="connsiteX502" fmla="*/ 4484642 w 7075866"/>
              <a:gd name="connsiteY502" fmla="*/ 3888050 h 6249288"/>
              <a:gd name="connsiteX503" fmla="*/ 3643216 w 7075866"/>
              <a:gd name="connsiteY503" fmla="*/ 4242379 h 6249288"/>
              <a:gd name="connsiteX504" fmla="*/ 3563101 w 7075866"/>
              <a:gd name="connsiteY504" fmla="*/ 4237555 h 6249288"/>
              <a:gd name="connsiteX505" fmla="*/ 3075683 w 7075866"/>
              <a:gd name="connsiteY505" fmla="*/ 4265264 h 6249288"/>
              <a:gd name="connsiteX506" fmla="*/ 2997477 w 7075866"/>
              <a:gd name="connsiteY506" fmla="*/ 4292805 h 6249288"/>
              <a:gd name="connsiteX507" fmla="*/ 2874163 w 7075866"/>
              <a:gd name="connsiteY507" fmla="*/ 4331733 h 6249288"/>
              <a:gd name="connsiteX508" fmla="*/ 2619676 w 7075866"/>
              <a:gd name="connsiteY508" fmla="*/ 4193748 h 6249288"/>
              <a:gd name="connsiteX509" fmla="*/ 2473574 w 7075866"/>
              <a:gd name="connsiteY509" fmla="*/ 4091886 h 6249288"/>
              <a:gd name="connsiteX510" fmla="*/ 2333566 w 7075866"/>
              <a:gd name="connsiteY510" fmla="*/ 3972525 h 6249288"/>
              <a:gd name="connsiteX511" fmla="*/ 2329790 w 7075866"/>
              <a:gd name="connsiteY511" fmla="*/ 3911834 h 6249288"/>
              <a:gd name="connsiteX512" fmla="*/ 2316062 w 7075866"/>
              <a:gd name="connsiteY512" fmla="*/ 3812609 h 6249288"/>
              <a:gd name="connsiteX513" fmla="*/ 2219380 w 7075866"/>
              <a:gd name="connsiteY513" fmla="*/ 3732959 h 6249288"/>
              <a:gd name="connsiteX514" fmla="*/ 2156416 w 7075866"/>
              <a:gd name="connsiteY514" fmla="*/ 3693247 h 6249288"/>
              <a:gd name="connsiteX515" fmla="*/ 2107422 w 7075866"/>
              <a:gd name="connsiteY515" fmla="*/ 3621113 h 6249288"/>
              <a:gd name="connsiteX516" fmla="*/ 2103506 w 7075866"/>
              <a:gd name="connsiteY516" fmla="*/ 3534172 h 6249288"/>
              <a:gd name="connsiteX517" fmla="*/ 2124494 w 7075866"/>
              <a:gd name="connsiteY517" fmla="*/ 3488738 h 6249288"/>
              <a:gd name="connsiteX518" fmla="*/ 2145499 w 7075866"/>
              <a:gd name="connsiteY518" fmla="*/ 3444656 h 6249288"/>
              <a:gd name="connsiteX519" fmla="*/ 2039847 w 7075866"/>
              <a:gd name="connsiteY519" fmla="*/ 3063533 h 6249288"/>
              <a:gd name="connsiteX520" fmla="*/ 1954840 w 7075866"/>
              <a:gd name="connsiteY520" fmla="*/ 2709013 h 6249288"/>
              <a:gd name="connsiteX521" fmla="*/ 2140556 w 7075866"/>
              <a:gd name="connsiteY521" fmla="*/ 2573945 h 6249288"/>
              <a:gd name="connsiteX522" fmla="*/ 2343232 w 7075866"/>
              <a:gd name="connsiteY522" fmla="*/ 2555065 h 6249288"/>
              <a:gd name="connsiteX523" fmla="*/ 2590997 w 7075866"/>
              <a:gd name="connsiteY523" fmla="*/ 2519346 h 6249288"/>
              <a:gd name="connsiteX524" fmla="*/ 2740191 w 7075866"/>
              <a:gd name="connsiteY524" fmla="*/ 2373010 h 6249288"/>
              <a:gd name="connsiteX525" fmla="*/ 2766262 w 7075866"/>
              <a:gd name="connsiteY525" fmla="*/ 2338716 h 6249288"/>
              <a:gd name="connsiteX526" fmla="*/ 3265086 w 7075866"/>
              <a:gd name="connsiteY526" fmla="*/ 2244286 h 6249288"/>
              <a:gd name="connsiteX527" fmla="*/ 3301889 w 7075866"/>
              <a:gd name="connsiteY527" fmla="*/ 2256104 h 6249288"/>
              <a:gd name="connsiteX528" fmla="*/ 3350249 w 7075866"/>
              <a:gd name="connsiteY528" fmla="*/ 2271636 h 6249288"/>
              <a:gd name="connsiteX529" fmla="*/ 3693429 w 7075866"/>
              <a:gd name="connsiteY529" fmla="*/ 2309661 h 6249288"/>
              <a:gd name="connsiteX530" fmla="*/ 3897305 w 7075866"/>
              <a:gd name="connsiteY530" fmla="*/ 2322489 h 6249288"/>
              <a:gd name="connsiteX531" fmla="*/ 4215730 w 7075866"/>
              <a:gd name="connsiteY531" fmla="*/ 2498587 h 6249288"/>
              <a:gd name="connsiteX532" fmla="*/ 4215524 w 7075866"/>
              <a:gd name="connsiteY532" fmla="*/ 2425540 h 6249288"/>
              <a:gd name="connsiteX533" fmla="*/ 3902242 w 7075866"/>
              <a:gd name="connsiteY533" fmla="*/ 2278692 h 6249288"/>
              <a:gd name="connsiteX534" fmla="*/ 3695167 w 7075866"/>
              <a:gd name="connsiteY534" fmla="*/ 2265758 h 6249288"/>
              <a:gd name="connsiteX535" fmla="*/ 3361021 w 7075866"/>
              <a:gd name="connsiteY535" fmla="*/ 2229702 h 6249288"/>
              <a:gd name="connsiteX536" fmla="*/ 3315915 w 7075866"/>
              <a:gd name="connsiteY536" fmla="*/ 2215225 h 6249288"/>
              <a:gd name="connsiteX537" fmla="*/ 3277035 w 7075866"/>
              <a:gd name="connsiteY537" fmla="*/ 2202745 h 6249288"/>
              <a:gd name="connsiteX538" fmla="*/ 2725812 w 7075866"/>
              <a:gd name="connsiteY538" fmla="*/ 2309845 h 6249288"/>
              <a:gd name="connsiteX539" fmla="*/ 2698540 w 7075866"/>
              <a:gd name="connsiteY539" fmla="*/ 2346473 h 6249288"/>
              <a:gd name="connsiteX540" fmla="*/ 2564691 w 7075866"/>
              <a:gd name="connsiteY540" fmla="*/ 2479129 h 6249288"/>
              <a:gd name="connsiteX541" fmla="*/ 2338962 w 7075866"/>
              <a:gd name="connsiteY541" fmla="*/ 2510125 h 6249288"/>
              <a:gd name="connsiteX542" fmla="*/ 2120662 w 7075866"/>
              <a:gd name="connsiteY542" fmla="*/ 2530794 h 6249288"/>
              <a:gd name="connsiteX543" fmla="*/ 1909801 w 7075866"/>
              <a:gd name="connsiteY543" fmla="*/ 2685926 h 6249288"/>
              <a:gd name="connsiteX544" fmla="*/ 1995812 w 7075866"/>
              <a:gd name="connsiteY544" fmla="*/ 3088426 h 6249288"/>
              <a:gd name="connsiteX545" fmla="*/ 2096555 w 7075866"/>
              <a:gd name="connsiteY545" fmla="*/ 3428030 h 6249288"/>
              <a:gd name="connsiteX546" fmla="*/ 2077547 w 7075866"/>
              <a:gd name="connsiteY546" fmla="*/ 3467317 h 6249288"/>
              <a:gd name="connsiteX547" fmla="*/ 2052975 w 7075866"/>
              <a:gd name="connsiteY547" fmla="*/ 3522505 h 6249288"/>
              <a:gd name="connsiteX548" fmla="*/ 2056307 w 7075866"/>
              <a:gd name="connsiteY548" fmla="*/ 3635192 h 6249288"/>
              <a:gd name="connsiteX549" fmla="*/ 2118839 w 7075866"/>
              <a:gd name="connsiteY549" fmla="*/ 3729257 h 6249288"/>
              <a:gd name="connsiteX550" fmla="*/ 2191363 w 7075866"/>
              <a:gd name="connsiteY550" fmla="*/ 3776150 h 6249288"/>
              <a:gd name="connsiteX551" fmla="*/ 2268717 w 7075866"/>
              <a:gd name="connsiteY551" fmla="*/ 3836392 h 6249288"/>
              <a:gd name="connsiteX552" fmla="*/ 2279146 w 7075866"/>
              <a:gd name="connsiteY552" fmla="*/ 3913292 h 6249288"/>
              <a:gd name="connsiteX553" fmla="*/ 2284319 w 7075866"/>
              <a:gd name="connsiteY553" fmla="*/ 3986660 h 6249288"/>
              <a:gd name="connsiteX554" fmla="*/ 2293999 w 7075866"/>
              <a:gd name="connsiteY554" fmla="*/ 4007619 h 6249288"/>
              <a:gd name="connsiteX555" fmla="*/ 2357523 w 7075866"/>
              <a:gd name="connsiteY555" fmla="*/ 4088103 h 6249288"/>
              <a:gd name="connsiteX556" fmla="*/ 2398778 w 7075866"/>
              <a:gd name="connsiteY556" fmla="*/ 4113598 h 6249288"/>
              <a:gd name="connsiteX557" fmla="*/ 2450516 w 7075866"/>
              <a:gd name="connsiteY557" fmla="*/ 4136703 h 6249288"/>
              <a:gd name="connsiteX558" fmla="*/ 2576241 w 7075866"/>
              <a:gd name="connsiteY558" fmla="*/ 4222466 h 6249288"/>
              <a:gd name="connsiteX559" fmla="*/ 2878987 w 7075866"/>
              <a:gd name="connsiteY559" fmla="*/ 4380476 h 6249288"/>
              <a:gd name="connsiteX560" fmla="*/ 3009764 w 7075866"/>
              <a:gd name="connsiteY560" fmla="*/ 4339866 h 6249288"/>
              <a:gd name="connsiteX561" fmla="*/ 3084940 w 7075866"/>
              <a:gd name="connsiteY561" fmla="*/ 4313166 h 6249288"/>
              <a:gd name="connsiteX562" fmla="*/ 3555752 w 7075866"/>
              <a:gd name="connsiteY562" fmla="*/ 4287364 h 6249288"/>
              <a:gd name="connsiteX563" fmla="*/ 3636260 w 7075866"/>
              <a:gd name="connsiteY563" fmla="*/ 4292356 h 6249288"/>
              <a:gd name="connsiteX564" fmla="*/ 4522511 w 7075866"/>
              <a:gd name="connsiteY564" fmla="*/ 3910655 h 6249288"/>
              <a:gd name="connsiteX565" fmla="*/ 4545119 w 7075866"/>
              <a:gd name="connsiteY565" fmla="*/ 3853051 h 6249288"/>
              <a:gd name="connsiteX566" fmla="*/ 4437851 w 7075866"/>
              <a:gd name="connsiteY566" fmla="*/ 3286674 h 6249288"/>
              <a:gd name="connsiteX567" fmla="*/ 4311622 w 7075866"/>
              <a:gd name="connsiteY567" fmla="*/ 2907116 h 6249288"/>
              <a:gd name="connsiteX568" fmla="*/ 4311958 w 7075866"/>
              <a:gd name="connsiteY568" fmla="*/ 2791040 h 6249288"/>
              <a:gd name="connsiteX569" fmla="*/ 4301972 w 7075866"/>
              <a:gd name="connsiteY569" fmla="*/ 2593577 h 6249288"/>
              <a:gd name="connsiteX570" fmla="*/ 4215524 w 7075866"/>
              <a:gd name="connsiteY570" fmla="*/ 2425540 h 6249288"/>
              <a:gd name="connsiteX571" fmla="*/ 4350191 w 7075866"/>
              <a:gd name="connsiteY571" fmla="*/ 2334580 h 6249288"/>
              <a:gd name="connsiteX572" fmla="*/ 4009454 w 7075866"/>
              <a:gd name="connsiteY572" fmla="*/ 2165624 h 6249288"/>
              <a:gd name="connsiteX573" fmla="*/ 3794357 w 7075866"/>
              <a:gd name="connsiteY573" fmla="*/ 2147842 h 6249288"/>
              <a:gd name="connsiteX574" fmla="*/ 3413477 w 7075866"/>
              <a:gd name="connsiteY574" fmla="*/ 2096776 h 6249288"/>
              <a:gd name="connsiteX575" fmla="*/ 3362985 w 7075866"/>
              <a:gd name="connsiteY575" fmla="*/ 2080577 h 6249288"/>
              <a:gd name="connsiteX576" fmla="*/ 3317935 w 7075866"/>
              <a:gd name="connsiteY576" fmla="*/ 2066107 h 6249288"/>
              <a:gd name="connsiteX577" fmla="*/ 2695522 w 7075866"/>
              <a:gd name="connsiteY577" fmla="*/ 2180308 h 6249288"/>
              <a:gd name="connsiteX578" fmla="*/ 2664992 w 7075866"/>
              <a:gd name="connsiteY578" fmla="*/ 2219976 h 6249288"/>
              <a:gd name="connsiteX579" fmla="*/ 2512690 w 7075866"/>
              <a:gd name="connsiteY579" fmla="*/ 2370305 h 6249288"/>
              <a:gd name="connsiteX580" fmla="*/ 2253625 w 7075866"/>
              <a:gd name="connsiteY580" fmla="*/ 2402849 h 6249288"/>
              <a:gd name="connsiteX581" fmla="*/ 2005119 w 7075866"/>
              <a:gd name="connsiteY581" fmla="*/ 2423811 h 6249288"/>
              <a:gd name="connsiteX582" fmla="*/ 1766897 w 7075866"/>
              <a:gd name="connsiteY582" fmla="*/ 2597381 h 6249288"/>
              <a:gd name="connsiteX583" fmla="*/ 1861475 w 7075866"/>
              <a:gd name="connsiteY583" fmla="*/ 3048472 h 6249288"/>
              <a:gd name="connsiteX584" fmla="*/ 1973399 w 7075866"/>
              <a:gd name="connsiteY584" fmla="*/ 3437054 h 6249288"/>
              <a:gd name="connsiteX585" fmla="*/ 1951300 w 7075866"/>
              <a:gd name="connsiteY585" fmla="*/ 3481698 h 6249288"/>
              <a:gd name="connsiteX586" fmla="*/ 1924581 w 7075866"/>
              <a:gd name="connsiteY586" fmla="*/ 3539573 h 6249288"/>
              <a:gd name="connsiteX587" fmla="*/ 1959968 w 7075866"/>
              <a:gd name="connsiteY587" fmla="*/ 3584409 h 6249288"/>
              <a:gd name="connsiteX588" fmla="*/ 1962824 w 7075866"/>
              <a:gd name="connsiteY588" fmla="*/ 3558009 h 6249288"/>
              <a:gd name="connsiteX589" fmla="*/ 1988502 w 7075866"/>
              <a:gd name="connsiteY589" fmla="*/ 3503602 h 6249288"/>
              <a:gd name="connsiteX590" fmla="*/ 2012733 w 7075866"/>
              <a:gd name="connsiteY590" fmla="*/ 3453769 h 6249288"/>
              <a:gd name="connsiteX591" fmla="*/ 1896858 w 7075866"/>
              <a:gd name="connsiteY591" fmla="*/ 3023528 h 6249288"/>
              <a:gd name="connsiteX592" fmla="*/ 1802875 w 7075866"/>
              <a:gd name="connsiteY592" fmla="*/ 2620283 h 6249288"/>
              <a:gd name="connsiteX593" fmla="*/ 2017344 w 7075866"/>
              <a:gd name="connsiteY593" fmla="*/ 2468123 h 6249288"/>
              <a:gd name="connsiteX594" fmla="*/ 2251325 w 7075866"/>
              <a:gd name="connsiteY594" fmla="*/ 2449764 h 6249288"/>
              <a:gd name="connsiteX595" fmla="*/ 2532433 w 7075866"/>
              <a:gd name="connsiteY595" fmla="*/ 2412503 h 6249288"/>
              <a:gd name="connsiteX596" fmla="*/ 2701037 w 7075866"/>
              <a:gd name="connsiteY596" fmla="*/ 2248342 h 6249288"/>
              <a:gd name="connsiteX597" fmla="*/ 2730889 w 7075866"/>
              <a:gd name="connsiteY597" fmla="*/ 2209364 h 6249288"/>
              <a:gd name="connsiteX598" fmla="*/ 3303124 w 7075866"/>
              <a:gd name="connsiteY598" fmla="*/ 2110816 h 6249288"/>
              <a:gd name="connsiteX599" fmla="*/ 3344471 w 7075866"/>
              <a:gd name="connsiteY599" fmla="*/ 2124093 h 6249288"/>
              <a:gd name="connsiteX600" fmla="*/ 3397376 w 7075866"/>
              <a:gd name="connsiteY600" fmla="*/ 2141095 h 6249288"/>
              <a:gd name="connsiteX601" fmla="*/ 3788242 w 7075866"/>
              <a:gd name="connsiteY601" fmla="*/ 2193977 h 6249288"/>
              <a:gd name="connsiteX602" fmla="*/ 4001095 w 7075866"/>
              <a:gd name="connsiteY602" fmla="*/ 2211501 h 6249288"/>
              <a:gd name="connsiteX603" fmla="*/ 4313279 w 7075866"/>
              <a:gd name="connsiteY603" fmla="*/ 2363282 h 6249288"/>
              <a:gd name="connsiteX604" fmla="*/ 4396730 w 7075866"/>
              <a:gd name="connsiteY604" fmla="*/ 2530530 h 6249288"/>
              <a:gd name="connsiteX605" fmla="*/ 4397291 w 7075866"/>
              <a:gd name="connsiteY605" fmla="*/ 2528881 h 6249288"/>
              <a:gd name="connsiteX606" fmla="*/ 4402732 w 7075866"/>
              <a:gd name="connsiteY606" fmla="*/ 2736233 h 6249288"/>
              <a:gd name="connsiteX607" fmla="*/ 4399647 w 7075866"/>
              <a:gd name="connsiteY607" fmla="*/ 2875031 h 6249288"/>
              <a:gd name="connsiteX608" fmla="*/ 4549160 w 7075866"/>
              <a:gd name="connsiteY608" fmla="*/ 3326964 h 6249288"/>
              <a:gd name="connsiteX609" fmla="*/ 4648237 w 7075866"/>
              <a:gd name="connsiteY609" fmla="*/ 3974206 h 6249288"/>
              <a:gd name="connsiteX610" fmla="*/ 3697131 w 7075866"/>
              <a:gd name="connsiteY610" fmla="*/ 4371781 h 6249288"/>
              <a:gd name="connsiteX611" fmla="*/ 3608096 w 7075866"/>
              <a:gd name="connsiteY611" fmla="*/ 4364994 h 6249288"/>
              <a:gd name="connsiteX612" fmla="*/ 3056440 w 7075866"/>
              <a:gd name="connsiteY612" fmla="*/ 4393882 h 6249288"/>
              <a:gd name="connsiteX613" fmla="*/ 2968808 w 7075866"/>
              <a:gd name="connsiteY613" fmla="*/ 4425236 h 6249288"/>
              <a:gd name="connsiteX614" fmla="*/ 2829506 w 7075866"/>
              <a:gd name="connsiteY614" fmla="*/ 4471231 h 6249288"/>
              <a:gd name="connsiteX615" fmla="*/ 2624406 w 7075866"/>
              <a:gd name="connsiteY615" fmla="*/ 4424756 h 6249288"/>
              <a:gd name="connsiteX616" fmla="*/ 2613445 w 7075866"/>
              <a:gd name="connsiteY616" fmla="*/ 4412351 h 6249288"/>
              <a:gd name="connsiteX617" fmla="*/ 2694886 w 7075866"/>
              <a:gd name="connsiteY617" fmla="*/ 4515535 h 6249288"/>
              <a:gd name="connsiteX618" fmla="*/ 2712436 w 7075866"/>
              <a:gd name="connsiteY618" fmla="*/ 4520628 h 6249288"/>
              <a:gd name="connsiteX619" fmla="*/ 2838820 w 7075866"/>
              <a:gd name="connsiteY619" fmla="*/ 4515992 h 6249288"/>
              <a:gd name="connsiteX620" fmla="*/ 2983956 w 7075866"/>
              <a:gd name="connsiteY620" fmla="*/ 4471847 h 6249288"/>
              <a:gd name="connsiteX621" fmla="*/ 3069399 w 7075866"/>
              <a:gd name="connsiteY621" fmla="*/ 4441615 h 6249288"/>
              <a:gd name="connsiteX622" fmla="*/ 3603384 w 7075866"/>
              <a:gd name="connsiteY622" fmla="*/ 4415196 h 6249288"/>
              <a:gd name="connsiteX623" fmla="*/ 3692530 w 7075866"/>
              <a:gd name="connsiteY623" fmla="*/ 4421590 h 6249288"/>
              <a:gd name="connsiteX624" fmla="*/ 4688911 w 7075866"/>
              <a:gd name="connsiteY624" fmla="*/ 3996811 h 6249288"/>
              <a:gd name="connsiteX625" fmla="*/ 4711632 w 7075866"/>
              <a:gd name="connsiteY625" fmla="*/ 3937355 h 6249288"/>
              <a:gd name="connsiteX626" fmla="*/ 4589834 w 7075866"/>
              <a:gd name="connsiteY626" fmla="*/ 3308257 h 6249288"/>
              <a:gd name="connsiteX627" fmla="*/ 4445369 w 7075866"/>
              <a:gd name="connsiteY627" fmla="*/ 2874734 h 6249288"/>
              <a:gd name="connsiteX628" fmla="*/ 4448232 w 7075866"/>
              <a:gd name="connsiteY628" fmla="*/ 2739492 h 6249288"/>
              <a:gd name="connsiteX629" fmla="*/ 4442509 w 7075866"/>
              <a:gd name="connsiteY629" fmla="*/ 2521617 h 6249288"/>
              <a:gd name="connsiteX630" fmla="*/ 4350191 w 7075866"/>
              <a:gd name="connsiteY630" fmla="*/ 2334580 h 6249288"/>
              <a:gd name="connsiteX631" fmla="*/ 4484247 w 7075866"/>
              <a:gd name="connsiteY631" fmla="*/ 2245577 h 6249288"/>
              <a:gd name="connsiteX632" fmla="*/ 4115320 w 7075866"/>
              <a:gd name="connsiteY632" fmla="*/ 2055730 h 6249288"/>
              <a:gd name="connsiteX633" fmla="*/ 3894276 w 7075866"/>
              <a:gd name="connsiteY633" fmla="*/ 2033771 h 6249288"/>
              <a:gd name="connsiteX634" fmla="*/ 3464755 w 7075866"/>
              <a:gd name="connsiteY634" fmla="*/ 1967992 h 6249288"/>
              <a:gd name="connsiteX635" fmla="*/ 3410560 w 7075866"/>
              <a:gd name="connsiteY635" fmla="*/ 1950599 h 6249288"/>
              <a:gd name="connsiteX636" fmla="*/ 3357206 w 7075866"/>
              <a:gd name="connsiteY636" fmla="*/ 1933468 h 6249288"/>
              <a:gd name="connsiteX637" fmla="*/ 2663926 w 7075866"/>
              <a:gd name="connsiteY637" fmla="*/ 2055321 h 6249288"/>
              <a:gd name="connsiteX638" fmla="*/ 2630152 w 7075866"/>
              <a:gd name="connsiteY638" fmla="*/ 2099392 h 6249288"/>
              <a:gd name="connsiteX639" fmla="*/ 2458579 w 7075866"/>
              <a:gd name="connsiteY639" fmla="*/ 2267138 h 6249288"/>
              <a:gd name="connsiteX640" fmla="*/ 2166717 w 7075866"/>
              <a:gd name="connsiteY640" fmla="*/ 2300945 h 6249288"/>
              <a:gd name="connsiteX641" fmla="*/ 1886227 w 7075866"/>
              <a:gd name="connsiteY641" fmla="*/ 2322074 h 6249288"/>
              <a:gd name="connsiteX642" fmla="*/ 1617176 w 7075866"/>
              <a:gd name="connsiteY642" fmla="*/ 2512072 h 6249288"/>
              <a:gd name="connsiteX643" fmla="*/ 1720741 w 7075866"/>
              <a:gd name="connsiteY643" fmla="*/ 3011884 h 6249288"/>
              <a:gd name="connsiteX644" fmla="*/ 1859145 w 7075866"/>
              <a:gd name="connsiteY644" fmla="*/ 3394582 h 6249288"/>
              <a:gd name="connsiteX645" fmla="*/ 1846644 w 7075866"/>
              <a:gd name="connsiteY645" fmla="*/ 3440830 h 6249288"/>
              <a:gd name="connsiteX646" fmla="*/ 1880148 w 7075866"/>
              <a:gd name="connsiteY646" fmla="*/ 3483278 h 6249288"/>
              <a:gd name="connsiteX647" fmla="*/ 1888538 w 7075866"/>
              <a:gd name="connsiteY647" fmla="*/ 3466515 h 6249288"/>
              <a:gd name="connsiteX648" fmla="*/ 1761483 w 7075866"/>
              <a:gd name="connsiteY648" fmla="*/ 2987300 h 6249288"/>
              <a:gd name="connsiteX649" fmla="*/ 1658799 w 7075866"/>
              <a:gd name="connsiteY649" fmla="*/ 2535877 h 6249288"/>
              <a:gd name="connsiteX650" fmla="*/ 1902154 w 7075866"/>
              <a:gd name="connsiteY650" fmla="*/ 2366218 h 6249288"/>
              <a:gd name="connsiteX651" fmla="*/ 2164103 w 7075866"/>
              <a:gd name="connsiteY651" fmla="*/ 2344583 h 6249288"/>
              <a:gd name="connsiteX652" fmla="*/ 2478423 w 7075866"/>
              <a:gd name="connsiteY652" fmla="*/ 2306183 h 6249288"/>
              <a:gd name="connsiteX653" fmla="*/ 2666432 w 7075866"/>
              <a:gd name="connsiteY653" fmla="*/ 2124201 h 6249288"/>
              <a:gd name="connsiteX654" fmla="*/ 2699528 w 7075866"/>
              <a:gd name="connsiteY654" fmla="*/ 2080820 h 6249288"/>
              <a:gd name="connsiteX655" fmla="*/ 3342620 w 7075866"/>
              <a:gd name="connsiteY655" fmla="*/ 1974623 h 6249288"/>
              <a:gd name="connsiteX656" fmla="*/ 3393898 w 7075866"/>
              <a:gd name="connsiteY656" fmla="*/ 1991091 h 6249288"/>
              <a:gd name="connsiteX657" fmla="*/ 3450169 w 7075866"/>
              <a:gd name="connsiteY657" fmla="*/ 2009146 h 6249288"/>
              <a:gd name="connsiteX658" fmla="*/ 3888161 w 7075866"/>
              <a:gd name="connsiteY658" fmla="*/ 2081269 h 6249288"/>
              <a:gd name="connsiteX659" fmla="*/ 4109205 w 7075866"/>
              <a:gd name="connsiteY659" fmla="*/ 2103228 h 6249288"/>
              <a:gd name="connsiteX660" fmla="*/ 4446240 w 7075866"/>
              <a:gd name="connsiteY660" fmla="*/ 2272699 h 6249288"/>
              <a:gd name="connsiteX661" fmla="*/ 4534124 w 7075866"/>
              <a:gd name="connsiteY661" fmla="*/ 2460260 h 6249288"/>
              <a:gd name="connsiteX662" fmla="*/ 4532890 w 7075866"/>
              <a:gd name="connsiteY662" fmla="*/ 2459861 h 6249288"/>
              <a:gd name="connsiteX663" fmla="*/ 4535077 w 7075866"/>
              <a:gd name="connsiteY663" fmla="*/ 2687474 h 6249288"/>
              <a:gd name="connsiteX664" fmla="*/ 4530141 w 7075866"/>
              <a:gd name="connsiteY664" fmla="*/ 2844748 h 6249288"/>
              <a:gd name="connsiteX665" fmla="*/ 4697774 w 7075866"/>
              <a:gd name="connsiteY665" fmla="*/ 3352430 h 6249288"/>
              <a:gd name="connsiteX666" fmla="*/ 4811494 w 7075866"/>
              <a:gd name="connsiteY666" fmla="*/ 4061990 h 6249288"/>
              <a:gd name="connsiteX667" fmla="*/ 3751383 w 7075866"/>
              <a:gd name="connsiteY667" fmla="*/ 4502194 h 6249288"/>
              <a:gd name="connsiteX668" fmla="*/ 3656400 w 7075866"/>
              <a:gd name="connsiteY668" fmla="*/ 4495295 h 6249288"/>
              <a:gd name="connsiteX669" fmla="*/ 3041180 w 7075866"/>
              <a:gd name="connsiteY669" fmla="*/ 4524687 h 6249288"/>
              <a:gd name="connsiteX670" fmla="*/ 2943337 w 7075866"/>
              <a:gd name="connsiteY670" fmla="*/ 4559519 h 6249288"/>
              <a:gd name="connsiteX671" fmla="*/ 2790458 w 7075866"/>
              <a:gd name="connsiteY671" fmla="*/ 4609384 h 6249288"/>
              <a:gd name="connsiteX672" fmla="*/ 2770868 w 7075866"/>
              <a:gd name="connsiteY672" fmla="*/ 4611802 h 6249288"/>
              <a:gd name="connsiteX673" fmla="*/ 2804370 w 7075866"/>
              <a:gd name="connsiteY673" fmla="*/ 4654249 h 6249288"/>
              <a:gd name="connsiteX674" fmla="*/ 2962693 w 7075866"/>
              <a:gd name="connsiteY674" fmla="*/ 4604336 h 6249288"/>
              <a:gd name="connsiteX675" fmla="*/ 3057562 w 7075866"/>
              <a:gd name="connsiteY675" fmla="*/ 4570345 h 6249288"/>
              <a:gd name="connsiteX676" fmla="*/ 3654942 w 7075866"/>
              <a:gd name="connsiteY676" fmla="*/ 4542524 h 6249288"/>
              <a:gd name="connsiteX677" fmla="*/ 3750709 w 7075866"/>
              <a:gd name="connsiteY677" fmla="*/ 4549647 h 6249288"/>
              <a:gd name="connsiteX678" fmla="*/ 4856657 w 7075866"/>
              <a:gd name="connsiteY678" fmla="*/ 4081958 h 6249288"/>
              <a:gd name="connsiteX679" fmla="*/ 4880052 w 7075866"/>
              <a:gd name="connsiteY679" fmla="*/ 4020483 h 6249288"/>
              <a:gd name="connsiteX680" fmla="*/ 4741872 w 7075866"/>
              <a:gd name="connsiteY680" fmla="*/ 3333006 h 6249288"/>
              <a:gd name="connsiteX681" fmla="*/ 4579174 w 7075866"/>
              <a:gd name="connsiteY681" fmla="*/ 2845511 h 6249288"/>
              <a:gd name="connsiteX682" fmla="*/ 4584841 w 7075866"/>
              <a:gd name="connsiteY682" fmla="*/ 2693016 h 6249288"/>
              <a:gd name="connsiteX683" fmla="*/ 4582653 w 7075866"/>
              <a:gd name="connsiteY683" fmla="*/ 2454057 h 6249288"/>
              <a:gd name="connsiteX684" fmla="*/ 4484247 w 7075866"/>
              <a:gd name="connsiteY684" fmla="*/ 2245577 h 6249288"/>
              <a:gd name="connsiteX685" fmla="*/ 4617630 w 7075866"/>
              <a:gd name="connsiteY685" fmla="*/ 2154845 h 6249288"/>
              <a:gd name="connsiteX686" fmla="*/ 4222027 w 7075866"/>
              <a:gd name="connsiteY686" fmla="*/ 1943851 h 6249288"/>
              <a:gd name="connsiteX687" fmla="*/ 3992960 w 7075866"/>
              <a:gd name="connsiteY687" fmla="*/ 1915682 h 6249288"/>
              <a:gd name="connsiteX688" fmla="*/ 3514013 w 7075866"/>
              <a:gd name="connsiteY688" fmla="*/ 1834512 h 6249288"/>
              <a:gd name="connsiteX689" fmla="*/ 3456114 w 7075866"/>
              <a:gd name="connsiteY689" fmla="*/ 1815923 h 6249288"/>
              <a:gd name="connsiteX690" fmla="*/ 3394964 w 7075866"/>
              <a:gd name="connsiteY690" fmla="*/ 1796269 h 6249288"/>
              <a:gd name="connsiteX691" fmla="*/ 2630488 w 7075866"/>
              <a:gd name="connsiteY691" fmla="*/ 1925223 h 6249288"/>
              <a:gd name="connsiteX692" fmla="*/ 2593478 w 7075866"/>
              <a:gd name="connsiteY692" fmla="*/ 1973697 h 6249288"/>
              <a:gd name="connsiteX693" fmla="*/ 2402353 w 7075866"/>
              <a:gd name="connsiteY693" fmla="*/ 2159679 h 6249288"/>
              <a:gd name="connsiteX694" fmla="*/ 2077700 w 7075866"/>
              <a:gd name="connsiteY694" fmla="*/ 2194757 h 6249288"/>
              <a:gd name="connsiteX695" fmla="*/ 1769326 w 7075866"/>
              <a:gd name="connsiteY695" fmla="*/ 2214643 h 6249288"/>
              <a:gd name="connsiteX696" fmla="*/ 1470978 w 7075866"/>
              <a:gd name="connsiteY696" fmla="*/ 2422012 h 6249288"/>
              <a:gd name="connsiteX697" fmla="*/ 1583106 w 7075866"/>
              <a:gd name="connsiteY697" fmla="*/ 2970416 h 6249288"/>
              <a:gd name="connsiteX698" fmla="*/ 1731925 w 7075866"/>
              <a:gd name="connsiteY698" fmla="*/ 3275613 h 6249288"/>
              <a:gd name="connsiteX699" fmla="*/ 1734935 w 7075866"/>
              <a:gd name="connsiteY699" fmla="*/ 3299296 h 6249288"/>
              <a:gd name="connsiteX700" fmla="*/ 1780825 w 7075866"/>
              <a:gd name="connsiteY700" fmla="*/ 3357437 h 6249288"/>
              <a:gd name="connsiteX701" fmla="*/ 1782467 w 7075866"/>
              <a:gd name="connsiteY701" fmla="*/ 3335202 h 6249288"/>
              <a:gd name="connsiteX702" fmla="*/ 1618736 w 7075866"/>
              <a:gd name="connsiteY702" fmla="*/ 2943279 h 6249288"/>
              <a:gd name="connsiteX703" fmla="*/ 1505965 w 7075866"/>
              <a:gd name="connsiteY703" fmla="*/ 2442322 h 6249288"/>
              <a:gd name="connsiteX704" fmla="*/ 1777955 w 7075866"/>
              <a:gd name="connsiteY704" fmla="*/ 2257356 h 6249288"/>
              <a:gd name="connsiteX705" fmla="*/ 2070967 w 7075866"/>
              <a:gd name="connsiteY705" fmla="*/ 2238437 h 6249288"/>
              <a:gd name="connsiteX706" fmla="*/ 2418213 w 7075866"/>
              <a:gd name="connsiteY706" fmla="*/ 2198353 h 6249288"/>
              <a:gd name="connsiteX707" fmla="*/ 2626050 w 7075866"/>
              <a:gd name="connsiteY707" fmla="*/ 1998680 h 6249288"/>
              <a:gd name="connsiteX708" fmla="*/ 2662662 w 7075866"/>
              <a:gd name="connsiteY708" fmla="*/ 1951440 h 6249288"/>
              <a:gd name="connsiteX709" fmla="*/ 3376225 w 7075866"/>
              <a:gd name="connsiteY709" fmla="*/ 1837462 h 6249288"/>
              <a:gd name="connsiteX710" fmla="*/ 3435357 w 7075866"/>
              <a:gd name="connsiteY710" fmla="*/ 1856455 h 6249288"/>
              <a:gd name="connsiteX711" fmla="*/ 3494658 w 7075866"/>
              <a:gd name="connsiteY711" fmla="*/ 1877764 h 6249288"/>
              <a:gd name="connsiteX712" fmla="*/ 3983367 w 7075866"/>
              <a:gd name="connsiteY712" fmla="*/ 1961160 h 6249288"/>
              <a:gd name="connsiteX713" fmla="*/ 4210750 w 7075866"/>
              <a:gd name="connsiteY713" fmla="*/ 1988802 h 6249288"/>
              <a:gd name="connsiteX714" fmla="*/ 4579379 w 7075866"/>
              <a:gd name="connsiteY714" fmla="*/ 2182080 h 6249288"/>
              <a:gd name="connsiteX715" fmla="*/ 4671688 w 7075866"/>
              <a:gd name="connsiteY715" fmla="*/ 2390055 h 6249288"/>
              <a:gd name="connsiteX716" fmla="*/ 4669836 w 7075866"/>
              <a:gd name="connsiteY716" fmla="*/ 2639998 h 6249288"/>
              <a:gd name="connsiteX717" fmla="*/ 4659289 w 7075866"/>
              <a:gd name="connsiteY717" fmla="*/ 2814958 h 6249288"/>
              <a:gd name="connsiteX718" fmla="*/ 4844708 w 7075866"/>
              <a:gd name="connsiteY718" fmla="*/ 3373739 h 6249288"/>
              <a:gd name="connsiteX719" fmla="*/ 4973462 w 7075866"/>
              <a:gd name="connsiteY719" fmla="*/ 4145790 h 6249288"/>
              <a:gd name="connsiteX720" fmla="*/ 3803221 w 7075866"/>
              <a:gd name="connsiteY720" fmla="*/ 4629129 h 6249288"/>
              <a:gd name="connsiteX721" fmla="*/ 3701002 w 7075866"/>
              <a:gd name="connsiteY721" fmla="*/ 4620827 h 6249288"/>
              <a:gd name="connsiteX722" fmla="*/ 3022330 w 7075866"/>
              <a:gd name="connsiteY722" fmla="*/ 4651621 h 6249288"/>
              <a:gd name="connsiteX723" fmla="*/ 2915062 w 7075866"/>
              <a:gd name="connsiteY723" fmla="*/ 4690212 h 6249288"/>
              <a:gd name="connsiteX724" fmla="*/ 2849366 w 7075866"/>
              <a:gd name="connsiteY724" fmla="*/ 4711258 h 6249288"/>
              <a:gd name="connsiteX725" fmla="*/ 2883414 w 7075866"/>
              <a:gd name="connsiteY725" fmla="*/ 4754396 h 6249288"/>
              <a:gd name="connsiteX726" fmla="*/ 2934305 w 7075866"/>
              <a:gd name="connsiteY726" fmla="*/ 4738170 h 6249288"/>
              <a:gd name="connsiteX727" fmla="*/ 3037758 w 7075866"/>
              <a:gd name="connsiteY727" fmla="*/ 4700140 h 6249288"/>
              <a:gd name="connsiteX728" fmla="*/ 3698870 w 7075866"/>
              <a:gd name="connsiteY728" fmla="*/ 4671422 h 6249288"/>
              <a:gd name="connsiteX729" fmla="*/ 3801650 w 7075866"/>
              <a:gd name="connsiteY729" fmla="*/ 4679498 h 6249288"/>
              <a:gd name="connsiteX730" fmla="*/ 5018962 w 7075866"/>
              <a:gd name="connsiteY730" fmla="*/ 4169012 h 6249288"/>
              <a:gd name="connsiteX731" fmla="*/ 5042974 w 7075866"/>
              <a:gd name="connsiteY731" fmla="*/ 4105461 h 6249288"/>
              <a:gd name="connsiteX732" fmla="*/ 4888860 w 7075866"/>
              <a:gd name="connsiteY732" fmla="*/ 3357052 h 6249288"/>
              <a:gd name="connsiteX733" fmla="*/ 4707761 w 7075866"/>
              <a:gd name="connsiteY733" fmla="*/ 2816002 h 6249288"/>
              <a:gd name="connsiteX734" fmla="*/ 4716849 w 7075866"/>
              <a:gd name="connsiteY734" fmla="*/ 2645562 h 6249288"/>
              <a:gd name="connsiteX735" fmla="*/ 4718702 w 7075866"/>
              <a:gd name="connsiteY735" fmla="*/ 2385647 h 6249288"/>
              <a:gd name="connsiteX736" fmla="*/ 4617630 w 7075866"/>
              <a:gd name="connsiteY736" fmla="*/ 2154845 h 6249288"/>
              <a:gd name="connsiteX737" fmla="*/ 4751815 w 7075866"/>
              <a:gd name="connsiteY737" fmla="*/ 2066210 h 6249288"/>
              <a:gd name="connsiteX738" fmla="*/ 4328453 w 7075866"/>
              <a:gd name="connsiteY738" fmla="*/ 1832353 h 6249288"/>
              <a:gd name="connsiteX739" fmla="*/ 4092374 w 7075866"/>
              <a:gd name="connsiteY739" fmla="*/ 1801923 h 6249288"/>
              <a:gd name="connsiteX740" fmla="*/ 3563832 w 7075866"/>
              <a:gd name="connsiteY740" fmla="*/ 1704824 h 6249288"/>
              <a:gd name="connsiteX741" fmla="*/ 3503017 w 7075866"/>
              <a:gd name="connsiteY741" fmla="*/ 1685304 h 6249288"/>
              <a:gd name="connsiteX742" fmla="*/ 3433955 w 7075866"/>
              <a:gd name="connsiteY742" fmla="*/ 1660394 h 6249288"/>
              <a:gd name="connsiteX743" fmla="*/ 2598611 w 7075866"/>
              <a:gd name="connsiteY743" fmla="*/ 1796993 h 6249288"/>
              <a:gd name="connsiteX744" fmla="*/ 2558077 w 7075866"/>
              <a:gd name="connsiteY744" fmla="*/ 1849331 h 6249288"/>
              <a:gd name="connsiteX745" fmla="*/ 2347282 w 7075866"/>
              <a:gd name="connsiteY745" fmla="*/ 2053953 h 6249288"/>
              <a:gd name="connsiteX746" fmla="*/ 1989697 w 7075866"/>
              <a:gd name="connsiteY746" fmla="*/ 2090715 h 6249288"/>
              <a:gd name="connsiteX747" fmla="*/ 1649900 w 7075866"/>
              <a:gd name="connsiteY747" fmla="*/ 2111856 h 6249288"/>
              <a:gd name="connsiteX748" fmla="*/ 1322251 w 7075866"/>
              <a:gd name="connsiteY748" fmla="*/ 2336591 h 6249288"/>
              <a:gd name="connsiteX749" fmla="*/ 1355997 w 7075866"/>
              <a:gd name="connsiteY749" fmla="*/ 2787487 h 6249288"/>
              <a:gd name="connsiteX750" fmla="*/ 1432562 w 7075866"/>
              <a:gd name="connsiteY750" fmla="*/ 2916195 h 6249288"/>
              <a:gd name="connsiteX751" fmla="*/ 1613460 w 7075866"/>
              <a:gd name="connsiteY751" fmla="*/ 3145390 h 6249288"/>
              <a:gd name="connsiteX752" fmla="*/ 1603236 w 7075866"/>
              <a:gd name="connsiteY752" fmla="*/ 3120463 h 6249288"/>
              <a:gd name="connsiteX753" fmla="*/ 1483148 w 7075866"/>
              <a:gd name="connsiteY753" fmla="*/ 2909277 h 6249288"/>
              <a:gd name="connsiteX754" fmla="*/ 1362763 w 7075866"/>
              <a:gd name="connsiteY754" fmla="*/ 2359588 h 6249288"/>
              <a:gd name="connsiteX755" fmla="*/ 1663893 w 7075866"/>
              <a:gd name="connsiteY755" fmla="*/ 2154928 h 6249288"/>
              <a:gd name="connsiteX756" fmla="*/ 1989170 w 7075866"/>
              <a:gd name="connsiteY756" fmla="*/ 2136384 h 6249288"/>
              <a:gd name="connsiteX757" fmla="*/ 2367559 w 7075866"/>
              <a:gd name="connsiteY757" fmla="*/ 2094501 h 6249288"/>
              <a:gd name="connsiteX758" fmla="*/ 2594802 w 7075866"/>
              <a:gd name="connsiteY758" fmla="*/ 1877007 h 6249288"/>
              <a:gd name="connsiteX759" fmla="*/ 2634792 w 7075866"/>
              <a:gd name="connsiteY759" fmla="*/ 1824949 h 6249288"/>
              <a:gd name="connsiteX760" fmla="*/ 3419088 w 7075866"/>
              <a:gd name="connsiteY760" fmla="*/ 1703736 h 6249288"/>
              <a:gd name="connsiteX761" fmla="*/ 3486523 w 7075866"/>
              <a:gd name="connsiteY761" fmla="*/ 1728118 h 6249288"/>
              <a:gd name="connsiteX762" fmla="*/ 3547787 w 7075866"/>
              <a:gd name="connsiteY762" fmla="*/ 1750505 h 6249288"/>
              <a:gd name="connsiteX763" fmla="*/ 4086091 w 7075866"/>
              <a:gd name="connsiteY763" fmla="*/ 1849831 h 6249288"/>
              <a:gd name="connsiteX764" fmla="*/ 4320936 w 7075866"/>
              <a:gd name="connsiteY764" fmla="*/ 1879862 h 6249288"/>
              <a:gd name="connsiteX765" fmla="*/ 4712467 w 7075866"/>
              <a:gd name="connsiteY765" fmla="*/ 2092195 h 6249288"/>
              <a:gd name="connsiteX766" fmla="*/ 4809419 w 7075866"/>
              <a:gd name="connsiteY766" fmla="*/ 2320368 h 6249288"/>
              <a:gd name="connsiteX767" fmla="*/ 4810204 w 7075866"/>
              <a:gd name="connsiteY767" fmla="*/ 2320637 h 6249288"/>
              <a:gd name="connsiteX768" fmla="*/ 4804538 w 7075866"/>
              <a:gd name="connsiteY768" fmla="*/ 2591120 h 6249288"/>
              <a:gd name="connsiteX769" fmla="*/ 4793374 w 7075866"/>
              <a:gd name="connsiteY769" fmla="*/ 2784955 h 6249288"/>
              <a:gd name="connsiteX770" fmla="*/ 4998428 w 7075866"/>
              <a:gd name="connsiteY770" fmla="*/ 3400422 h 6249288"/>
              <a:gd name="connsiteX771" fmla="*/ 5140929 w 7075866"/>
              <a:gd name="connsiteY771" fmla="*/ 4234976 h 6249288"/>
              <a:gd name="connsiteX772" fmla="*/ 3861063 w 7075866"/>
              <a:gd name="connsiteY772" fmla="*/ 4761224 h 6249288"/>
              <a:gd name="connsiteX773" fmla="*/ 3751270 w 7075866"/>
              <a:gd name="connsiteY773" fmla="*/ 4752249 h 6249288"/>
              <a:gd name="connsiteX774" fmla="*/ 3008305 w 7075866"/>
              <a:gd name="connsiteY774" fmla="*/ 4786016 h 6249288"/>
              <a:gd name="connsiteX775" fmla="*/ 2930406 w 7075866"/>
              <a:gd name="connsiteY775" fmla="*/ 4813935 h 6249288"/>
              <a:gd name="connsiteX776" fmla="*/ 2962497 w 7075866"/>
              <a:gd name="connsiteY776" fmla="*/ 4854593 h 6249288"/>
              <a:gd name="connsiteX777" fmla="*/ 3023452 w 7075866"/>
              <a:gd name="connsiteY777" fmla="*/ 4832628 h 6249288"/>
              <a:gd name="connsiteX778" fmla="*/ 3747791 w 7075866"/>
              <a:gd name="connsiteY778" fmla="*/ 4802899 h 6249288"/>
              <a:gd name="connsiteX779" fmla="*/ 3857864 w 7075866"/>
              <a:gd name="connsiteY779" fmla="*/ 4812379 h 6249288"/>
              <a:gd name="connsiteX780" fmla="*/ 5183623 w 7075866"/>
              <a:gd name="connsiteY780" fmla="*/ 4258197 h 6249288"/>
              <a:gd name="connsiteX781" fmla="*/ 5208307 w 7075866"/>
              <a:gd name="connsiteY781" fmla="*/ 4192627 h 6249288"/>
              <a:gd name="connsiteX782" fmla="*/ 5038878 w 7075866"/>
              <a:gd name="connsiteY782" fmla="*/ 3383903 h 6249288"/>
              <a:gd name="connsiteX783" fmla="*/ 4839097 w 7075866"/>
              <a:gd name="connsiteY783" fmla="*/ 2788758 h 6249288"/>
              <a:gd name="connsiteX784" fmla="*/ 4850205 w 7075866"/>
              <a:gd name="connsiteY784" fmla="*/ 2599433 h 6249288"/>
              <a:gd name="connsiteX785" fmla="*/ 4855535 w 7075866"/>
              <a:gd name="connsiteY785" fmla="*/ 2318837 h 6249288"/>
              <a:gd name="connsiteX786" fmla="*/ 4751815 w 7075866"/>
              <a:gd name="connsiteY786" fmla="*/ 2066210 h 6249288"/>
              <a:gd name="connsiteX787" fmla="*/ 4884347 w 7075866"/>
              <a:gd name="connsiteY787" fmla="*/ 1974434 h 6249288"/>
              <a:gd name="connsiteX788" fmla="*/ 4436619 w 7075866"/>
              <a:gd name="connsiteY788" fmla="*/ 1721376 h 6249288"/>
              <a:gd name="connsiteX789" fmla="*/ 4194313 w 7075866"/>
              <a:gd name="connsiteY789" fmla="*/ 1688955 h 6249288"/>
              <a:gd name="connsiteX790" fmla="*/ 3615447 w 7075866"/>
              <a:gd name="connsiteY790" fmla="*/ 1575241 h 6249288"/>
              <a:gd name="connsiteX791" fmla="*/ 3553791 w 7075866"/>
              <a:gd name="connsiteY791" fmla="*/ 1552726 h 6249288"/>
              <a:gd name="connsiteX792" fmla="*/ 3475078 w 7075866"/>
              <a:gd name="connsiteY792" fmla="*/ 1523806 h 6249288"/>
              <a:gd name="connsiteX793" fmla="*/ 2568563 w 7075866"/>
              <a:gd name="connsiteY793" fmla="*/ 1667506 h 6249288"/>
              <a:gd name="connsiteX794" fmla="*/ 2524248 w 7075866"/>
              <a:gd name="connsiteY794" fmla="*/ 1724528 h 6249288"/>
              <a:gd name="connsiteX795" fmla="*/ 2294851 w 7075866"/>
              <a:gd name="connsiteY795" fmla="*/ 1945870 h 6249288"/>
              <a:gd name="connsiteX796" fmla="*/ 1903923 w 7075866"/>
              <a:gd name="connsiteY796" fmla="*/ 1984180 h 6249288"/>
              <a:gd name="connsiteX797" fmla="*/ 1532407 w 7075866"/>
              <a:gd name="connsiteY797" fmla="*/ 2004665 h 6249288"/>
              <a:gd name="connsiteX798" fmla="*/ 1175874 w 7075866"/>
              <a:gd name="connsiteY798" fmla="*/ 2246906 h 6249288"/>
              <a:gd name="connsiteX799" fmla="*/ 1122987 w 7075866"/>
              <a:gd name="connsiteY799" fmla="*/ 2492282 h 6249288"/>
              <a:gd name="connsiteX800" fmla="*/ 1132832 w 7075866"/>
              <a:gd name="connsiteY800" fmla="*/ 2536443 h 6249288"/>
              <a:gd name="connsiteX801" fmla="*/ 1216398 w 7075866"/>
              <a:gd name="connsiteY801" fmla="*/ 2642320 h 6249288"/>
              <a:gd name="connsiteX802" fmla="*/ 1187381 w 7075866"/>
              <a:gd name="connsiteY802" fmla="*/ 2567333 h 6249288"/>
              <a:gd name="connsiteX803" fmla="*/ 1216404 w 7075866"/>
              <a:gd name="connsiteY803" fmla="*/ 2271266 h 6249288"/>
              <a:gd name="connsiteX804" fmla="*/ 1546830 w 7075866"/>
              <a:gd name="connsiteY804" fmla="*/ 2049235 h 6249288"/>
              <a:gd name="connsiteX805" fmla="*/ 1900517 w 7075866"/>
              <a:gd name="connsiteY805" fmla="*/ 2030287 h 6249288"/>
              <a:gd name="connsiteX806" fmla="*/ 2313902 w 7075866"/>
              <a:gd name="connsiteY806" fmla="*/ 1987389 h 6249288"/>
              <a:gd name="connsiteX807" fmla="*/ 2560429 w 7075866"/>
              <a:gd name="connsiteY807" fmla="*/ 1752484 h 6249288"/>
              <a:gd name="connsiteX808" fmla="*/ 2604070 w 7075866"/>
              <a:gd name="connsiteY808" fmla="*/ 1696152 h 6249288"/>
              <a:gd name="connsiteX809" fmla="*/ 3459258 w 7075866"/>
              <a:gd name="connsiteY809" fmla="*/ 1567293 h 6249288"/>
              <a:gd name="connsiteX810" fmla="*/ 3536342 w 7075866"/>
              <a:gd name="connsiteY810" fmla="*/ 1595681 h 6249288"/>
              <a:gd name="connsiteX811" fmla="*/ 3599121 w 7075866"/>
              <a:gd name="connsiteY811" fmla="*/ 1619010 h 6249288"/>
              <a:gd name="connsiteX812" fmla="*/ 4187861 w 7075866"/>
              <a:gd name="connsiteY812" fmla="*/ 1734541 h 6249288"/>
              <a:gd name="connsiteX813" fmla="*/ 4428933 w 7075866"/>
              <a:gd name="connsiteY813" fmla="*/ 1766563 h 6249288"/>
              <a:gd name="connsiteX814" fmla="*/ 4845975 w 7075866"/>
              <a:gd name="connsiteY814" fmla="*/ 2000711 h 6249288"/>
              <a:gd name="connsiteX815" fmla="*/ 4946870 w 7075866"/>
              <a:gd name="connsiteY815" fmla="*/ 2250130 h 6249288"/>
              <a:gd name="connsiteX816" fmla="*/ 4949059 w 7075866"/>
              <a:gd name="connsiteY816" fmla="*/ 2249014 h 6249288"/>
              <a:gd name="connsiteX817" fmla="*/ 4940083 w 7075866"/>
              <a:gd name="connsiteY817" fmla="*/ 2541132 h 6249288"/>
              <a:gd name="connsiteX818" fmla="*/ 4925720 w 7075866"/>
              <a:gd name="connsiteY818" fmla="*/ 2753454 h 6249288"/>
              <a:gd name="connsiteX819" fmla="*/ 5149008 w 7075866"/>
              <a:gd name="connsiteY819" fmla="*/ 3422892 h 6249288"/>
              <a:gd name="connsiteX820" fmla="*/ 5307554 w 7075866"/>
              <a:gd name="connsiteY820" fmla="*/ 4321131 h 6249288"/>
              <a:gd name="connsiteX821" fmla="*/ 3918569 w 7075866"/>
              <a:gd name="connsiteY821" fmla="*/ 4890345 h 6249288"/>
              <a:gd name="connsiteX822" fmla="*/ 3806812 w 7075866"/>
              <a:gd name="connsiteY822" fmla="*/ 4880361 h 6249288"/>
              <a:gd name="connsiteX823" fmla="*/ 3194711 w 7075866"/>
              <a:gd name="connsiteY823" fmla="*/ 4869917 h 6249288"/>
              <a:gd name="connsiteX824" fmla="*/ 3006626 w 7075866"/>
              <a:gd name="connsiteY824" fmla="*/ 4910503 h 6249288"/>
              <a:gd name="connsiteX825" fmla="*/ 3037089 w 7075866"/>
              <a:gd name="connsiteY825" fmla="*/ 4949099 h 6249288"/>
              <a:gd name="connsiteX826" fmla="*/ 3199262 w 7075866"/>
              <a:gd name="connsiteY826" fmla="*/ 4914433 h 6249288"/>
              <a:gd name="connsiteX827" fmla="*/ 3799126 w 7075866"/>
              <a:gd name="connsiteY827" fmla="*/ 4925571 h 6249288"/>
              <a:gd name="connsiteX828" fmla="*/ 3910994 w 7075866"/>
              <a:gd name="connsiteY828" fmla="*/ 4935163 h 6249288"/>
              <a:gd name="connsiteX829" fmla="*/ 5346714 w 7075866"/>
              <a:gd name="connsiteY829" fmla="*/ 4338239 h 6249288"/>
              <a:gd name="connsiteX830" fmla="*/ 5372128 w 7075866"/>
              <a:gd name="connsiteY830" fmla="*/ 4270593 h 6249288"/>
              <a:gd name="connsiteX831" fmla="*/ 5186765 w 7075866"/>
              <a:gd name="connsiteY831" fmla="*/ 3400517 h 6249288"/>
              <a:gd name="connsiteX832" fmla="*/ 4968919 w 7075866"/>
              <a:gd name="connsiteY832" fmla="*/ 2752360 h 6249288"/>
              <a:gd name="connsiteX833" fmla="*/ 4982271 w 7075866"/>
              <a:gd name="connsiteY833" fmla="*/ 2544694 h 6249288"/>
              <a:gd name="connsiteX834" fmla="*/ 4991585 w 7075866"/>
              <a:gd name="connsiteY834" fmla="*/ 2243141 h 6249288"/>
              <a:gd name="connsiteX835" fmla="*/ 4884347 w 7075866"/>
              <a:gd name="connsiteY835" fmla="*/ 1974434 h 6249288"/>
              <a:gd name="connsiteX836" fmla="*/ 5017746 w 7075866"/>
              <a:gd name="connsiteY836" fmla="*/ 1885017 h 6249288"/>
              <a:gd name="connsiteX837" fmla="*/ 4541250 w 7075866"/>
              <a:gd name="connsiteY837" fmla="*/ 1610220 h 6249288"/>
              <a:gd name="connsiteX838" fmla="*/ 4293164 w 7075866"/>
              <a:gd name="connsiteY838" fmla="*/ 1575943 h 6249288"/>
              <a:gd name="connsiteX839" fmla="*/ 3663469 w 7075866"/>
              <a:gd name="connsiteY839" fmla="*/ 1445895 h 6249288"/>
              <a:gd name="connsiteX840" fmla="*/ 3601140 w 7075866"/>
              <a:gd name="connsiteY840" fmla="*/ 1422701 h 6249288"/>
              <a:gd name="connsiteX841" fmla="*/ 3511487 w 7075866"/>
              <a:gd name="connsiteY841" fmla="*/ 1389378 h 6249288"/>
              <a:gd name="connsiteX842" fmla="*/ 2534086 w 7075866"/>
              <a:gd name="connsiteY842" fmla="*/ 1540723 h 6249288"/>
              <a:gd name="connsiteX843" fmla="*/ 2486528 w 7075866"/>
              <a:gd name="connsiteY843" fmla="*/ 1602154 h 6249288"/>
              <a:gd name="connsiteX844" fmla="*/ 2238118 w 7075866"/>
              <a:gd name="connsiteY844" fmla="*/ 1840082 h 6249288"/>
              <a:gd name="connsiteX845" fmla="*/ 1814807 w 7075866"/>
              <a:gd name="connsiteY845" fmla="*/ 1879789 h 6249288"/>
              <a:gd name="connsiteX846" fmla="*/ 1414466 w 7075866"/>
              <a:gd name="connsiteY846" fmla="*/ 1900554 h 6249288"/>
              <a:gd name="connsiteX847" fmla="*/ 1028632 w 7075866"/>
              <a:gd name="connsiteY847" fmla="*/ 2160161 h 6249288"/>
              <a:gd name="connsiteX848" fmla="*/ 986841 w 7075866"/>
              <a:gd name="connsiteY848" fmla="*/ 2248308 h 6249288"/>
              <a:gd name="connsiteX849" fmla="*/ 970098 w 7075866"/>
              <a:gd name="connsiteY849" fmla="*/ 2330263 h 6249288"/>
              <a:gd name="connsiteX850" fmla="*/ 1017136 w 7075866"/>
              <a:gd name="connsiteY850" fmla="*/ 2389859 h 6249288"/>
              <a:gd name="connsiteX851" fmla="*/ 1015394 w 7075866"/>
              <a:gd name="connsiteY851" fmla="*/ 2341549 h 6249288"/>
              <a:gd name="connsiteX852" fmla="*/ 1068729 w 7075866"/>
              <a:gd name="connsiteY852" fmla="*/ 2183019 h 6249288"/>
              <a:gd name="connsiteX853" fmla="*/ 1428458 w 7075866"/>
              <a:gd name="connsiteY853" fmla="*/ 1943621 h 6249288"/>
              <a:gd name="connsiteX854" fmla="*/ 1812760 w 7075866"/>
              <a:gd name="connsiteY854" fmla="*/ 1924516 h 6249288"/>
              <a:gd name="connsiteX855" fmla="*/ 2258937 w 7075866"/>
              <a:gd name="connsiteY855" fmla="*/ 1880350 h 6249288"/>
              <a:gd name="connsiteX856" fmla="*/ 2522805 w 7075866"/>
              <a:gd name="connsiteY856" fmla="*/ 1626963 h 6249288"/>
              <a:gd name="connsiteX857" fmla="*/ 2570251 w 7075866"/>
              <a:gd name="connsiteY857" fmla="*/ 1567310 h 6249288"/>
              <a:gd name="connsiteX858" fmla="*/ 3495891 w 7075866"/>
              <a:gd name="connsiteY858" fmla="*/ 1430678 h 6249288"/>
              <a:gd name="connsiteX859" fmla="*/ 3584029 w 7075866"/>
              <a:gd name="connsiteY859" fmla="*/ 1463059 h 6249288"/>
              <a:gd name="connsiteX860" fmla="*/ 3647088 w 7075866"/>
              <a:gd name="connsiteY860" fmla="*/ 1486932 h 6249288"/>
              <a:gd name="connsiteX861" fmla="*/ 4288508 w 7075866"/>
              <a:gd name="connsiteY861" fmla="*/ 1620283 h 6249288"/>
              <a:gd name="connsiteX862" fmla="*/ 4535358 w 7075866"/>
              <a:gd name="connsiteY862" fmla="*/ 1654162 h 6249288"/>
              <a:gd name="connsiteX863" fmla="*/ 4978963 w 7075866"/>
              <a:gd name="connsiteY863" fmla="*/ 1910843 h 6249288"/>
              <a:gd name="connsiteX864" fmla="*/ 5084320 w 7075866"/>
              <a:gd name="connsiteY864" fmla="*/ 2180364 h 6249288"/>
              <a:gd name="connsiteX865" fmla="*/ 5084040 w 7075866"/>
              <a:gd name="connsiteY865" fmla="*/ 2181189 h 6249288"/>
              <a:gd name="connsiteX866" fmla="*/ 5071361 w 7075866"/>
              <a:gd name="connsiteY866" fmla="*/ 2494800 h 6249288"/>
              <a:gd name="connsiteX867" fmla="*/ 5054753 w 7075866"/>
              <a:gd name="connsiteY867" fmla="*/ 2725464 h 6249288"/>
              <a:gd name="connsiteX868" fmla="*/ 5296276 w 7075866"/>
              <a:gd name="connsiteY868" fmla="*/ 3448868 h 6249288"/>
              <a:gd name="connsiteX869" fmla="*/ 5469072 w 7075866"/>
              <a:gd name="connsiteY869" fmla="*/ 4412056 h 6249288"/>
              <a:gd name="connsiteX870" fmla="*/ 3969900 w 7075866"/>
              <a:gd name="connsiteY870" fmla="*/ 5020364 h 6249288"/>
              <a:gd name="connsiteX871" fmla="*/ 3850626 w 7075866"/>
              <a:gd name="connsiteY871" fmla="*/ 5009707 h 6249288"/>
              <a:gd name="connsiteX872" fmla="*/ 3190740 w 7075866"/>
              <a:gd name="connsiteY872" fmla="*/ 4997142 h 6249288"/>
              <a:gd name="connsiteX873" fmla="*/ 3091674 w 7075866"/>
              <a:gd name="connsiteY873" fmla="*/ 5018257 h 6249288"/>
              <a:gd name="connsiteX874" fmla="*/ 3124125 w 7075866"/>
              <a:gd name="connsiteY874" fmla="*/ 5059372 h 6249288"/>
              <a:gd name="connsiteX875" fmla="*/ 3201955 w 7075866"/>
              <a:gd name="connsiteY875" fmla="*/ 5042686 h 6249288"/>
              <a:gd name="connsiteX876" fmla="*/ 3849392 w 7075866"/>
              <a:gd name="connsiteY876" fmla="*/ 5056095 h 6249288"/>
              <a:gd name="connsiteX877" fmla="*/ 3969564 w 7075866"/>
              <a:gd name="connsiteY877" fmla="*/ 5066977 h 6249288"/>
              <a:gd name="connsiteX878" fmla="*/ 5514459 w 7075866"/>
              <a:gd name="connsiteY878" fmla="*/ 4428434 h 6249288"/>
              <a:gd name="connsiteX879" fmla="*/ 5540603 w 7075866"/>
              <a:gd name="connsiteY879" fmla="*/ 4358320 h 6249288"/>
              <a:gd name="connsiteX880" fmla="*/ 5337903 w 7075866"/>
              <a:gd name="connsiteY880" fmla="*/ 3427284 h 6249288"/>
              <a:gd name="connsiteX881" fmla="*/ 5101263 w 7075866"/>
              <a:gd name="connsiteY881" fmla="*/ 2725437 h 6249288"/>
              <a:gd name="connsiteX882" fmla="*/ 5117814 w 7075866"/>
              <a:gd name="connsiteY882" fmla="*/ 2499282 h 6249288"/>
              <a:gd name="connsiteX883" fmla="*/ 5130156 w 7075866"/>
              <a:gd name="connsiteY883" fmla="*/ 2176920 h 6249288"/>
              <a:gd name="connsiteX884" fmla="*/ 5017746 w 7075866"/>
              <a:gd name="connsiteY884" fmla="*/ 1885017 h 6249288"/>
              <a:gd name="connsiteX885" fmla="*/ 5151109 w 7075866"/>
              <a:gd name="connsiteY885" fmla="*/ 1794021 h 6249288"/>
              <a:gd name="connsiteX886" fmla="*/ 4648012 w 7075866"/>
              <a:gd name="connsiteY886" fmla="*/ 1497896 h 6249288"/>
              <a:gd name="connsiteX887" fmla="*/ 4395327 w 7075866"/>
              <a:gd name="connsiteY887" fmla="*/ 1459424 h 6249288"/>
              <a:gd name="connsiteX888" fmla="*/ 3712840 w 7075866"/>
              <a:gd name="connsiteY888" fmla="*/ 1311972 h 6249288"/>
              <a:gd name="connsiteX889" fmla="*/ 3651857 w 7075866"/>
              <a:gd name="connsiteY889" fmla="*/ 1288761 h 6249288"/>
              <a:gd name="connsiteX890" fmla="*/ 3550087 w 7075866"/>
              <a:gd name="connsiteY890" fmla="*/ 1250630 h 6249288"/>
              <a:gd name="connsiteX891" fmla="*/ 2501957 w 7075866"/>
              <a:gd name="connsiteY891" fmla="*/ 1409217 h 6249288"/>
              <a:gd name="connsiteX892" fmla="*/ 2450741 w 7075866"/>
              <a:gd name="connsiteY892" fmla="*/ 1474915 h 6249288"/>
              <a:gd name="connsiteX893" fmla="*/ 2182532 w 7075866"/>
              <a:gd name="connsiteY893" fmla="*/ 1731898 h 6249288"/>
              <a:gd name="connsiteX894" fmla="*/ 1725880 w 7075866"/>
              <a:gd name="connsiteY894" fmla="*/ 1773159 h 6249288"/>
              <a:gd name="connsiteX895" fmla="*/ 1294923 w 7075866"/>
              <a:gd name="connsiteY895" fmla="*/ 1794076 h 6249288"/>
              <a:gd name="connsiteX896" fmla="*/ 880730 w 7075866"/>
              <a:gd name="connsiteY896" fmla="*/ 2069534 h 6249288"/>
              <a:gd name="connsiteX897" fmla="*/ 837075 w 7075866"/>
              <a:gd name="connsiteY897" fmla="*/ 2161725 h 6249288"/>
              <a:gd name="connsiteX898" fmla="*/ 874981 w 7075866"/>
              <a:gd name="connsiteY898" fmla="*/ 2209752 h 6249288"/>
              <a:gd name="connsiteX899" fmla="*/ 880870 w 7075866"/>
              <a:gd name="connsiteY899" fmla="*/ 2180974 h 6249288"/>
              <a:gd name="connsiteX900" fmla="*/ 921555 w 7075866"/>
              <a:gd name="connsiteY900" fmla="*/ 2095808 h 6249288"/>
              <a:gd name="connsiteX901" fmla="*/ 1310172 w 7075866"/>
              <a:gd name="connsiteY901" fmla="*/ 1838910 h 6249288"/>
              <a:gd name="connsiteX902" fmla="*/ 1726609 w 7075866"/>
              <a:gd name="connsiteY902" fmla="*/ 1820590 h 6249288"/>
              <a:gd name="connsiteX903" fmla="*/ 2205585 w 7075866"/>
              <a:gd name="connsiteY903" fmla="*/ 1775155 h 6249288"/>
              <a:gd name="connsiteX904" fmla="*/ 2491606 w 7075866"/>
              <a:gd name="connsiteY904" fmla="*/ 1503921 h 6249288"/>
              <a:gd name="connsiteX905" fmla="*/ 2542138 w 7075866"/>
              <a:gd name="connsiteY905" fmla="*/ 1438911 h 6249288"/>
              <a:gd name="connsiteX906" fmla="*/ 3538530 w 7075866"/>
              <a:gd name="connsiteY906" fmla="*/ 1295038 h 6249288"/>
              <a:gd name="connsiteX907" fmla="*/ 3638673 w 7075866"/>
              <a:gd name="connsiteY907" fmla="*/ 1332640 h 6249288"/>
              <a:gd name="connsiteX908" fmla="*/ 3700498 w 7075866"/>
              <a:gd name="connsiteY908" fmla="*/ 1356116 h 6249288"/>
              <a:gd name="connsiteX909" fmla="*/ 4391512 w 7075866"/>
              <a:gd name="connsiteY909" fmla="*/ 1505397 h 6249288"/>
              <a:gd name="connsiteX910" fmla="*/ 4642851 w 7075866"/>
              <a:gd name="connsiteY910" fmla="*/ 1543886 h 6249288"/>
              <a:gd name="connsiteX911" fmla="*/ 5113077 w 7075866"/>
              <a:gd name="connsiteY911" fmla="*/ 1820285 h 6249288"/>
              <a:gd name="connsiteX912" fmla="*/ 5223904 w 7075866"/>
              <a:gd name="connsiteY912" fmla="*/ 2110793 h 6249288"/>
              <a:gd name="connsiteX913" fmla="*/ 5207746 w 7075866"/>
              <a:gd name="connsiteY913" fmla="*/ 2445086 h 6249288"/>
              <a:gd name="connsiteX914" fmla="*/ 5187774 w 7075866"/>
              <a:gd name="connsiteY914" fmla="*/ 2694653 h 6249288"/>
              <a:gd name="connsiteX915" fmla="*/ 5448145 w 7075866"/>
              <a:gd name="connsiteY915" fmla="*/ 3471742 h 6249288"/>
              <a:gd name="connsiteX916" fmla="*/ 5636482 w 7075866"/>
              <a:gd name="connsiteY916" fmla="*/ 4495743 h 6249288"/>
              <a:gd name="connsiteX917" fmla="*/ 4026171 w 7075866"/>
              <a:gd name="connsiteY917" fmla="*/ 5150496 h 6249288"/>
              <a:gd name="connsiteX918" fmla="*/ 3899043 w 7075866"/>
              <a:gd name="connsiteY918" fmla="*/ 5138717 h 6249288"/>
              <a:gd name="connsiteX919" fmla="*/ 3191221 w 7075866"/>
              <a:gd name="connsiteY919" fmla="*/ 5123580 h 6249288"/>
              <a:gd name="connsiteX920" fmla="*/ 3177180 w 7075866"/>
              <a:gd name="connsiteY920" fmla="*/ 5126591 h 6249288"/>
              <a:gd name="connsiteX921" fmla="*/ 3208765 w 7075866"/>
              <a:gd name="connsiteY921" fmla="*/ 5166610 h 6249288"/>
              <a:gd name="connsiteX922" fmla="*/ 3429788 w 7075866"/>
              <a:gd name="connsiteY922" fmla="*/ 5153517 h 6249288"/>
              <a:gd name="connsiteX923" fmla="*/ 3894499 w 7075866"/>
              <a:gd name="connsiteY923" fmla="*/ 5182637 h 6249288"/>
              <a:gd name="connsiteX924" fmla="*/ 4022188 w 7075866"/>
              <a:gd name="connsiteY924" fmla="*/ 5194135 h 6249288"/>
              <a:gd name="connsiteX925" fmla="*/ 5677605 w 7075866"/>
              <a:gd name="connsiteY925" fmla="*/ 4511224 h 6249288"/>
              <a:gd name="connsiteX926" fmla="*/ 5704422 w 7075866"/>
              <a:gd name="connsiteY926" fmla="*/ 4439035 h 6249288"/>
              <a:gd name="connsiteX927" fmla="*/ 5487361 w 7075866"/>
              <a:gd name="connsiteY927" fmla="*/ 3447577 h 6249288"/>
              <a:gd name="connsiteX928" fmla="*/ 5232375 w 7075866"/>
              <a:gd name="connsiteY928" fmla="*/ 2692173 h 6249288"/>
              <a:gd name="connsiteX929" fmla="*/ 5251955 w 7075866"/>
              <a:gd name="connsiteY929" fmla="*/ 2447947 h 6249288"/>
              <a:gd name="connsiteX930" fmla="*/ 5268393 w 7075866"/>
              <a:gd name="connsiteY930" fmla="*/ 2104219 h 6249288"/>
              <a:gd name="connsiteX931" fmla="*/ 5151109 w 7075866"/>
              <a:gd name="connsiteY931" fmla="*/ 1794021 h 6249288"/>
              <a:gd name="connsiteX932" fmla="*/ 5284021 w 7075866"/>
              <a:gd name="connsiteY932" fmla="*/ 1704275 h 6249288"/>
              <a:gd name="connsiteX933" fmla="*/ 4754552 w 7075866"/>
              <a:gd name="connsiteY933" fmla="*/ 1386438 h 6249288"/>
              <a:gd name="connsiteX934" fmla="*/ 4496761 w 7075866"/>
              <a:gd name="connsiteY934" fmla="*/ 1345413 h 6249288"/>
              <a:gd name="connsiteX935" fmla="*/ 3764343 w 7075866"/>
              <a:gd name="connsiteY935" fmla="*/ 1181486 h 6249288"/>
              <a:gd name="connsiteX936" fmla="*/ 3704369 w 7075866"/>
              <a:gd name="connsiteY936" fmla="*/ 1158130 h 6249288"/>
              <a:gd name="connsiteX937" fmla="*/ 3590425 w 7075866"/>
              <a:gd name="connsiteY937" fmla="*/ 1115192 h 6249288"/>
              <a:gd name="connsiteX938" fmla="*/ 2471001 w 7075866"/>
              <a:gd name="connsiteY938" fmla="*/ 1281289 h 6249288"/>
              <a:gd name="connsiteX939" fmla="*/ 2416284 w 7075866"/>
              <a:gd name="connsiteY939" fmla="*/ 1352216 h 6249288"/>
              <a:gd name="connsiteX940" fmla="*/ 2128506 w 7075866"/>
              <a:gd name="connsiteY940" fmla="*/ 1626065 h 6249288"/>
              <a:gd name="connsiteX941" fmla="*/ 1639062 w 7075866"/>
              <a:gd name="connsiteY941" fmla="*/ 1668594 h 6249288"/>
              <a:gd name="connsiteX942" fmla="*/ 1176385 w 7075866"/>
              <a:gd name="connsiteY942" fmla="*/ 1688854 h 6249288"/>
              <a:gd name="connsiteX943" fmla="*/ 732496 w 7075866"/>
              <a:gd name="connsiteY943" fmla="*/ 1982923 h 6249288"/>
              <a:gd name="connsiteX944" fmla="*/ 718666 w 7075866"/>
              <a:gd name="connsiteY944" fmla="*/ 2011703 h 6249288"/>
              <a:gd name="connsiteX945" fmla="*/ 751467 w 7075866"/>
              <a:gd name="connsiteY945" fmla="*/ 2053262 h 6249288"/>
              <a:gd name="connsiteX946" fmla="*/ 773434 w 7075866"/>
              <a:gd name="connsiteY946" fmla="*/ 2007413 h 6249288"/>
              <a:gd name="connsiteX947" fmla="*/ 1190938 w 7075866"/>
              <a:gd name="connsiteY947" fmla="*/ 1733014 h 6249288"/>
              <a:gd name="connsiteX948" fmla="*/ 1635505 w 7075866"/>
              <a:gd name="connsiteY948" fmla="*/ 1713747 h 6249288"/>
              <a:gd name="connsiteX949" fmla="*/ 2148237 w 7075866"/>
              <a:gd name="connsiteY949" fmla="*/ 1666894 h 6249288"/>
              <a:gd name="connsiteX950" fmla="*/ 2452728 w 7075866"/>
              <a:gd name="connsiteY950" fmla="*/ 1379353 h 6249288"/>
              <a:gd name="connsiteX951" fmla="*/ 2507181 w 7075866"/>
              <a:gd name="connsiteY951" fmla="*/ 1309245 h 6249288"/>
              <a:gd name="connsiteX952" fmla="*/ 3574884 w 7075866"/>
              <a:gd name="connsiteY952" fmla="*/ 1157855 h 6249288"/>
              <a:gd name="connsiteX953" fmla="*/ 3687146 w 7075866"/>
              <a:gd name="connsiteY953" fmla="*/ 1200265 h 6249288"/>
              <a:gd name="connsiteX954" fmla="*/ 3747568 w 7075866"/>
              <a:gd name="connsiteY954" fmla="*/ 1223751 h 6249288"/>
              <a:gd name="connsiteX955" fmla="*/ 4489804 w 7075866"/>
              <a:gd name="connsiteY955" fmla="*/ 1389915 h 6249288"/>
              <a:gd name="connsiteX956" fmla="*/ 4746192 w 7075866"/>
              <a:gd name="connsiteY956" fmla="*/ 1430952 h 6249288"/>
              <a:gd name="connsiteX957" fmla="*/ 5245791 w 7075866"/>
              <a:gd name="connsiteY957" fmla="*/ 1729798 h 6249288"/>
              <a:gd name="connsiteX958" fmla="*/ 5359616 w 7075866"/>
              <a:gd name="connsiteY958" fmla="*/ 2040483 h 6249288"/>
              <a:gd name="connsiteX959" fmla="*/ 5339924 w 7075866"/>
              <a:gd name="connsiteY959" fmla="*/ 2397228 h 6249288"/>
              <a:gd name="connsiteX960" fmla="*/ 5316866 w 7075866"/>
              <a:gd name="connsiteY960" fmla="*/ 2664868 h 6249288"/>
              <a:gd name="connsiteX961" fmla="*/ 5597154 w 7075866"/>
              <a:gd name="connsiteY961" fmla="*/ 3496477 h 6249288"/>
              <a:gd name="connsiteX962" fmla="*/ 5800806 w 7075866"/>
              <a:gd name="connsiteY962" fmla="*/ 4583470 h 6249288"/>
              <a:gd name="connsiteX963" fmla="*/ 4081209 w 7075866"/>
              <a:gd name="connsiteY963" fmla="*/ 5280290 h 6249288"/>
              <a:gd name="connsiteX964" fmla="*/ 3946226 w 7075866"/>
              <a:gd name="connsiteY964" fmla="*/ 5267334 h 6249288"/>
              <a:gd name="connsiteX965" fmla="*/ 3441499 w 7075866"/>
              <a:gd name="connsiteY965" fmla="*/ 5234969 h 6249288"/>
              <a:gd name="connsiteX966" fmla="*/ 3270734 w 7075866"/>
              <a:gd name="connsiteY966" fmla="*/ 5245123 h 6249288"/>
              <a:gd name="connsiteX967" fmla="*/ 3305233 w 7075866"/>
              <a:gd name="connsiteY967" fmla="*/ 5288832 h 6249288"/>
              <a:gd name="connsiteX968" fmla="*/ 3443435 w 7075866"/>
              <a:gd name="connsiteY968" fmla="*/ 5280788 h 6249288"/>
              <a:gd name="connsiteX969" fmla="*/ 3940728 w 7075866"/>
              <a:gd name="connsiteY969" fmla="*/ 5312767 h 6249288"/>
              <a:gd name="connsiteX970" fmla="*/ 4075711 w 7075866"/>
              <a:gd name="connsiteY970" fmla="*/ 5325726 h 6249288"/>
              <a:gd name="connsiteX971" fmla="*/ 5840808 w 7075866"/>
              <a:gd name="connsiteY971" fmla="*/ 4599512 h 6249288"/>
              <a:gd name="connsiteX972" fmla="*/ 5868466 w 7075866"/>
              <a:gd name="connsiteY972" fmla="*/ 4524854 h 6249288"/>
              <a:gd name="connsiteX973" fmla="*/ 5635809 w 7075866"/>
              <a:gd name="connsiteY973" fmla="*/ 3472570 h 6249288"/>
              <a:gd name="connsiteX974" fmla="*/ 5362702 w 7075866"/>
              <a:gd name="connsiteY974" fmla="*/ 2664162 h 6249288"/>
              <a:gd name="connsiteX975" fmla="*/ 5385143 w 7075866"/>
              <a:gd name="connsiteY975" fmla="*/ 2401313 h 6249288"/>
              <a:gd name="connsiteX976" fmla="*/ 5404611 w 7075866"/>
              <a:gd name="connsiteY976" fmla="*/ 2036769 h 6249288"/>
              <a:gd name="connsiteX977" fmla="*/ 5284021 w 7075866"/>
              <a:gd name="connsiteY977" fmla="*/ 1704275 h 6249288"/>
              <a:gd name="connsiteX978" fmla="*/ 5369043 w 7075866"/>
              <a:gd name="connsiteY978" fmla="*/ 1551777 h 6249288"/>
              <a:gd name="connsiteX979" fmla="*/ 4860641 w 7075866"/>
              <a:gd name="connsiteY979" fmla="*/ 1274362 h 6249288"/>
              <a:gd name="connsiteX980" fmla="*/ 4598474 w 7075866"/>
              <a:gd name="connsiteY980" fmla="*/ 1231464 h 6249288"/>
              <a:gd name="connsiteX981" fmla="*/ 3814498 w 7075866"/>
              <a:gd name="connsiteY981" fmla="*/ 1050525 h 6249288"/>
              <a:gd name="connsiteX982" fmla="*/ 3757778 w 7075866"/>
              <a:gd name="connsiteY982" fmla="*/ 1028234 h 6249288"/>
              <a:gd name="connsiteX983" fmla="*/ 3629079 w 7075866"/>
              <a:gd name="connsiteY983" fmla="*/ 978733 h 6249288"/>
              <a:gd name="connsiteX984" fmla="*/ 2439190 w 7075866"/>
              <a:gd name="connsiteY984" fmla="*/ 1152611 h 6249288"/>
              <a:gd name="connsiteX985" fmla="*/ 2380405 w 7075866"/>
              <a:gd name="connsiteY985" fmla="*/ 1227683 h 6249288"/>
              <a:gd name="connsiteX986" fmla="*/ 2073637 w 7075866"/>
              <a:gd name="connsiteY986" fmla="*/ 1519487 h 6249288"/>
              <a:gd name="connsiteX987" fmla="*/ 1550851 w 7075866"/>
              <a:gd name="connsiteY987" fmla="*/ 1563563 h 6249288"/>
              <a:gd name="connsiteX988" fmla="*/ 1059343 w 7075866"/>
              <a:gd name="connsiteY988" fmla="*/ 1584099 h 6249288"/>
              <a:gd name="connsiteX989" fmla="*/ 666523 w 7075866"/>
              <a:gd name="connsiteY989" fmla="*/ 1795900 h 6249288"/>
              <a:gd name="connsiteX990" fmla="*/ 606860 w 7075866"/>
              <a:gd name="connsiteY990" fmla="*/ 1870047 h 6249288"/>
              <a:gd name="connsiteX991" fmla="*/ 637404 w 7075866"/>
              <a:gd name="connsiteY991" fmla="*/ 1908745 h 6249288"/>
              <a:gd name="connsiteX992" fmla="*/ 701502 w 7075866"/>
              <a:gd name="connsiteY992" fmla="*/ 1829363 h 6249288"/>
              <a:gd name="connsiteX993" fmla="*/ 1072690 w 7075866"/>
              <a:gd name="connsiteY993" fmla="*/ 1630593 h 6249288"/>
              <a:gd name="connsiteX994" fmla="*/ 1547743 w 7075866"/>
              <a:gd name="connsiteY994" fmla="*/ 1611583 h 6249288"/>
              <a:gd name="connsiteX995" fmla="*/ 2093267 w 7075866"/>
              <a:gd name="connsiteY995" fmla="*/ 1563462 h 6249288"/>
              <a:gd name="connsiteX996" fmla="*/ 2416900 w 7075866"/>
              <a:gd name="connsiteY996" fmla="*/ 1258920 h 6249288"/>
              <a:gd name="connsiteX997" fmla="*/ 2475011 w 7075866"/>
              <a:gd name="connsiteY997" fmla="*/ 1184538 h 6249288"/>
              <a:gd name="connsiteX998" fmla="*/ 3613033 w 7075866"/>
              <a:gd name="connsiteY998" fmla="*/ 1025783 h 6249288"/>
              <a:gd name="connsiteX999" fmla="*/ 3740218 w 7075866"/>
              <a:gd name="connsiteY999" fmla="*/ 1074335 h 6249288"/>
              <a:gd name="connsiteX1000" fmla="*/ 3796937 w 7075866"/>
              <a:gd name="connsiteY1000" fmla="*/ 1096632 h 6249288"/>
              <a:gd name="connsiteX1001" fmla="*/ 4590956 w 7075866"/>
              <a:gd name="connsiteY1001" fmla="*/ 1280347 h 6249288"/>
              <a:gd name="connsiteX1002" fmla="*/ 4850991 w 7075866"/>
              <a:gd name="connsiteY1002" fmla="*/ 1322988 h 6249288"/>
              <a:gd name="connsiteX1003" fmla="*/ 5333027 w 7075866"/>
              <a:gd name="connsiteY1003" fmla="*/ 1581143 h 6249288"/>
              <a:gd name="connsiteX1004" fmla="*/ 5378905 w 7075866"/>
              <a:gd name="connsiteY1004" fmla="*/ 1639451 h 6249288"/>
              <a:gd name="connsiteX1005" fmla="*/ 5496842 w 7075866"/>
              <a:gd name="connsiteY1005" fmla="*/ 1970628 h 6249288"/>
              <a:gd name="connsiteX1006" fmla="*/ 5473672 w 7075866"/>
              <a:gd name="connsiteY1006" fmla="*/ 2346686 h 6249288"/>
              <a:gd name="connsiteX1007" fmla="*/ 5447753 w 7075866"/>
              <a:gd name="connsiteY1007" fmla="*/ 2633357 h 6249288"/>
              <a:gd name="connsiteX1008" fmla="*/ 5745264 w 7075866"/>
              <a:gd name="connsiteY1008" fmla="*/ 3517680 h 6249288"/>
              <a:gd name="connsiteX1009" fmla="*/ 5963166 w 7075866"/>
              <a:gd name="connsiteY1009" fmla="*/ 4668280 h 6249288"/>
              <a:gd name="connsiteX1010" fmla="*/ 4135796 w 7075866"/>
              <a:gd name="connsiteY1010" fmla="*/ 5409469 h 6249288"/>
              <a:gd name="connsiteX1011" fmla="*/ 3993239 w 7075866"/>
              <a:gd name="connsiteY1011" fmla="*/ 5395896 h 6249288"/>
              <a:gd name="connsiteX1012" fmla="*/ 3457004 w 7075866"/>
              <a:gd name="connsiteY1012" fmla="*/ 5360481 h 6249288"/>
              <a:gd name="connsiteX1013" fmla="*/ 3365989 w 7075866"/>
              <a:gd name="connsiteY1013" fmla="*/ 5365809 h 6249288"/>
              <a:gd name="connsiteX1014" fmla="*/ 3402214 w 7075866"/>
              <a:gd name="connsiteY1014" fmla="*/ 5411706 h 6249288"/>
              <a:gd name="connsiteX1015" fmla="*/ 3459290 w 7075866"/>
              <a:gd name="connsiteY1015" fmla="*/ 5408439 h 6249288"/>
              <a:gd name="connsiteX1016" fmla="*/ 3988527 w 7075866"/>
              <a:gd name="connsiteY1016" fmla="*/ 5443406 h 6249288"/>
              <a:gd name="connsiteX1017" fmla="*/ 4131307 w 7075866"/>
              <a:gd name="connsiteY1017" fmla="*/ 5457485 h 6249288"/>
              <a:gd name="connsiteX1018" fmla="*/ 6006646 w 7075866"/>
              <a:gd name="connsiteY1018" fmla="*/ 4686342 h 6249288"/>
              <a:gd name="connsiteX1019" fmla="*/ 6034922 w 7075866"/>
              <a:gd name="connsiteY1019" fmla="*/ 4609665 h 6249288"/>
              <a:gd name="connsiteX1020" fmla="*/ 5786892 w 7075866"/>
              <a:gd name="connsiteY1020" fmla="*/ 3496086 h 6249288"/>
              <a:gd name="connsiteX1021" fmla="*/ 5494823 w 7075866"/>
              <a:gd name="connsiteY1021" fmla="*/ 2634417 h 6249288"/>
              <a:gd name="connsiteX1022" fmla="*/ 5520461 w 7075866"/>
              <a:gd name="connsiteY1022" fmla="*/ 2353080 h 6249288"/>
              <a:gd name="connsiteX1023" fmla="*/ 5543519 w 7075866"/>
              <a:gd name="connsiteY1023" fmla="*/ 1967452 h 6249288"/>
              <a:gd name="connsiteX1024" fmla="*/ 5417560 w 7075866"/>
              <a:gd name="connsiteY1024" fmla="*/ 1614024 h 6249288"/>
              <a:gd name="connsiteX1025" fmla="*/ 5369043 w 7075866"/>
              <a:gd name="connsiteY1025" fmla="*/ 1551777 h 6249288"/>
              <a:gd name="connsiteX1026" fmla="*/ 5501694 w 7075866"/>
              <a:gd name="connsiteY1026" fmla="*/ 1457698 h 6249288"/>
              <a:gd name="connsiteX1027" fmla="*/ 4967348 w 7075866"/>
              <a:gd name="connsiteY1027" fmla="*/ 1162931 h 6249288"/>
              <a:gd name="connsiteX1028" fmla="*/ 4701255 w 7075866"/>
              <a:gd name="connsiteY1028" fmla="*/ 1117884 h 6249288"/>
              <a:gd name="connsiteX1029" fmla="*/ 3864542 w 7075866"/>
              <a:gd name="connsiteY1029" fmla="*/ 919535 h 6249288"/>
              <a:gd name="connsiteX1030" fmla="*/ 3813208 w 7075866"/>
              <a:gd name="connsiteY1030" fmla="*/ 898971 h 6249288"/>
              <a:gd name="connsiteX1031" fmla="*/ 3668351 w 7075866"/>
              <a:gd name="connsiteY1031" fmla="*/ 842925 h 6249288"/>
              <a:gd name="connsiteX1032" fmla="*/ 2407156 w 7075866"/>
              <a:gd name="connsiteY1032" fmla="*/ 1024318 h 6249288"/>
              <a:gd name="connsiteX1033" fmla="*/ 2345134 w 7075866"/>
              <a:gd name="connsiteY1033" fmla="*/ 1103794 h 6249288"/>
              <a:gd name="connsiteX1034" fmla="*/ 2017844 w 7075866"/>
              <a:gd name="connsiteY1034" fmla="*/ 1412610 h 6249288"/>
              <a:gd name="connsiteX1035" fmla="*/ 1462132 w 7075866"/>
              <a:gd name="connsiteY1035" fmla="*/ 1458364 h 6249288"/>
              <a:gd name="connsiteX1036" fmla="*/ 940973 w 7075866"/>
              <a:gd name="connsiteY1036" fmla="*/ 1478910 h 6249288"/>
              <a:gd name="connsiteX1037" fmla="*/ 525090 w 7075866"/>
              <a:gd name="connsiteY1037" fmla="*/ 1702771 h 6249288"/>
              <a:gd name="connsiteX1038" fmla="*/ 499735 w 7075866"/>
              <a:gd name="connsiteY1038" fmla="*/ 1734322 h 6249288"/>
              <a:gd name="connsiteX1039" fmla="*/ 528105 w 7075866"/>
              <a:gd name="connsiteY1039" fmla="*/ 1770266 h 6249288"/>
              <a:gd name="connsiteX1040" fmla="*/ 557816 w 7075866"/>
              <a:gd name="connsiteY1040" fmla="*/ 1733957 h 6249288"/>
              <a:gd name="connsiteX1041" fmla="*/ 952648 w 7075866"/>
              <a:gd name="connsiteY1041" fmla="*/ 1523503 h 6249288"/>
              <a:gd name="connsiteX1042" fmla="*/ 1457896 w 7075866"/>
              <a:gd name="connsiteY1042" fmla="*/ 1504207 h 6249288"/>
              <a:gd name="connsiteX1043" fmla="*/ 2036346 w 7075866"/>
              <a:gd name="connsiteY1043" fmla="*/ 1454404 h 6249288"/>
              <a:gd name="connsiteX1044" fmla="*/ 2380070 w 7075866"/>
              <a:gd name="connsiteY1044" fmla="*/ 1131352 h 6249288"/>
              <a:gd name="connsiteX1045" fmla="*/ 2441417 w 7075866"/>
              <a:gd name="connsiteY1045" fmla="*/ 1052566 h 6249288"/>
              <a:gd name="connsiteX1046" fmla="*/ 3650454 w 7075866"/>
              <a:gd name="connsiteY1046" fmla="*/ 885751 h 6249288"/>
              <a:gd name="connsiteX1047" fmla="*/ 3794077 w 7075866"/>
              <a:gd name="connsiteY1047" fmla="*/ 941399 h 6249288"/>
              <a:gd name="connsiteX1048" fmla="*/ 3845411 w 7075866"/>
              <a:gd name="connsiteY1048" fmla="*/ 961962 h 6249288"/>
              <a:gd name="connsiteX1049" fmla="*/ 4693063 w 7075866"/>
              <a:gd name="connsiteY1049" fmla="*/ 1163352 h 6249288"/>
              <a:gd name="connsiteX1050" fmla="*/ 4958316 w 7075866"/>
              <a:gd name="connsiteY1050" fmla="*/ 1208130 h 6249288"/>
              <a:gd name="connsiteX1051" fmla="*/ 5464500 w 7075866"/>
              <a:gd name="connsiteY1051" fmla="*/ 1486366 h 6249288"/>
              <a:gd name="connsiteX1052" fmla="*/ 5512484 w 7075866"/>
              <a:gd name="connsiteY1052" fmla="*/ 1548595 h 6249288"/>
              <a:gd name="connsiteX1053" fmla="*/ 5634855 w 7075866"/>
              <a:gd name="connsiteY1053" fmla="*/ 1901006 h 6249288"/>
              <a:gd name="connsiteX1054" fmla="*/ 5608487 w 7075866"/>
              <a:gd name="connsiteY1054" fmla="*/ 2298289 h 6249288"/>
              <a:gd name="connsiteX1055" fmla="*/ 5579482 w 7075866"/>
              <a:gd name="connsiteY1055" fmla="*/ 2603034 h 6249288"/>
              <a:gd name="connsiteX1056" fmla="*/ 5895227 w 7075866"/>
              <a:gd name="connsiteY1056" fmla="*/ 3541351 h 6249288"/>
              <a:gd name="connsiteX1057" fmla="*/ 6128501 w 7075866"/>
              <a:gd name="connsiteY1057" fmla="*/ 4754940 h 6249288"/>
              <a:gd name="connsiteX1058" fmla="*/ 4190889 w 7075866"/>
              <a:gd name="connsiteY1058" fmla="*/ 5539713 h 6249288"/>
              <a:gd name="connsiteX1059" fmla="*/ 4040647 w 7075866"/>
              <a:gd name="connsiteY1059" fmla="*/ 5524568 h 6249288"/>
              <a:gd name="connsiteX1060" fmla="*/ 3472055 w 7075866"/>
              <a:gd name="connsiteY1060" fmla="*/ 5486433 h 6249288"/>
              <a:gd name="connsiteX1061" fmla="*/ 3461670 w 7075866"/>
              <a:gd name="connsiteY1061" fmla="*/ 5487035 h 6249288"/>
              <a:gd name="connsiteX1062" fmla="*/ 3497535 w 7075866"/>
              <a:gd name="connsiteY1062" fmla="*/ 5532475 h 6249288"/>
              <a:gd name="connsiteX1063" fmla="*/ 3758272 w 7075866"/>
              <a:gd name="connsiteY1063" fmla="*/ 5544132 h 6249288"/>
              <a:gd name="connsiteX1064" fmla="*/ 4038290 w 7075866"/>
              <a:gd name="connsiteY1064" fmla="*/ 5570114 h 6249288"/>
              <a:gd name="connsiteX1065" fmla="*/ 4188700 w 7075866"/>
              <a:gd name="connsiteY1065" fmla="*/ 5584811 h 6249288"/>
              <a:gd name="connsiteX1066" fmla="*/ 6173495 w 7075866"/>
              <a:gd name="connsiteY1066" fmla="*/ 4772553 h 6249288"/>
              <a:gd name="connsiteX1067" fmla="*/ 6203229 w 7075866"/>
              <a:gd name="connsiteY1067" fmla="*/ 4691332 h 6249288"/>
              <a:gd name="connsiteX1068" fmla="*/ 5938987 w 7075866"/>
              <a:gd name="connsiteY1068" fmla="*/ 3517287 h 6249288"/>
              <a:gd name="connsiteX1069" fmla="*/ 5629021 w 7075866"/>
              <a:gd name="connsiteY1069" fmla="*/ 2600785 h 6249288"/>
              <a:gd name="connsiteX1070" fmla="*/ 5657801 w 7075866"/>
              <a:gd name="connsiteY1070" fmla="*/ 2300964 h 6249288"/>
              <a:gd name="connsiteX1071" fmla="*/ 5684338 w 7075866"/>
              <a:gd name="connsiteY1071" fmla="*/ 1894658 h 6249288"/>
              <a:gd name="connsiteX1072" fmla="*/ 5552630 w 7075866"/>
              <a:gd name="connsiteY1072" fmla="*/ 1523407 h 6249288"/>
              <a:gd name="connsiteX1073" fmla="*/ 5501694 w 7075866"/>
              <a:gd name="connsiteY1073" fmla="*/ 1457698 h 6249288"/>
              <a:gd name="connsiteX1074" fmla="*/ 5632329 w 7075866"/>
              <a:gd name="connsiteY1074" fmla="*/ 1364395 h 6249288"/>
              <a:gd name="connsiteX1075" fmla="*/ 5073775 w 7075866"/>
              <a:gd name="connsiteY1075" fmla="*/ 1051417 h 6249288"/>
              <a:gd name="connsiteX1076" fmla="*/ 4803417 w 7075866"/>
              <a:gd name="connsiteY1076" fmla="*/ 1004081 h 6249288"/>
              <a:gd name="connsiteX1077" fmla="*/ 3914641 w 7075866"/>
              <a:gd name="connsiteY1077" fmla="*/ 788596 h 6249288"/>
              <a:gd name="connsiteX1078" fmla="*/ 3870657 w 7075866"/>
              <a:gd name="connsiteY1078" fmla="*/ 770832 h 6249288"/>
              <a:gd name="connsiteX1079" fmla="*/ 3708520 w 7075866"/>
              <a:gd name="connsiteY1079" fmla="*/ 707431 h 6249288"/>
              <a:gd name="connsiteX1080" fmla="*/ 2376608 w 7075866"/>
              <a:gd name="connsiteY1080" fmla="*/ 896062 h 6249288"/>
              <a:gd name="connsiteX1081" fmla="*/ 2311209 w 7075866"/>
              <a:gd name="connsiteY1081" fmla="*/ 980350 h 6249288"/>
              <a:gd name="connsiteX1082" fmla="*/ 1965752 w 7075866"/>
              <a:gd name="connsiteY1082" fmla="*/ 1307389 h 6249288"/>
              <a:gd name="connsiteX1083" fmla="*/ 1377243 w 7075866"/>
              <a:gd name="connsiteY1083" fmla="*/ 1354411 h 6249288"/>
              <a:gd name="connsiteX1084" fmla="*/ 823404 w 7075866"/>
              <a:gd name="connsiteY1084" fmla="*/ 1374446 h 6249288"/>
              <a:gd name="connsiteX1085" fmla="*/ 501699 w 7075866"/>
              <a:gd name="connsiteY1085" fmla="*/ 1514294 h 6249288"/>
              <a:gd name="connsiteX1086" fmla="*/ 393920 w 7075866"/>
              <a:gd name="connsiteY1086" fmla="*/ 1600256 h 6249288"/>
              <a:gd name="connsiteX1087" fmla="*/ 423306 w 7075866"/>
              <a:gd name="connsiteY1087" fmla="*/ 1637488 h 6249288"/>
              <a:gd name="connsiteX1088" fmla="*/ 530220 w 7075866"/>
              <a:gd name="connsiteY1088" fmla="*/ 1552953 h 6249288"/>
              <a:gd name="connsiteX1089" fmla="*/ 836751 w 7075866"/>
              <a:gd name="connsiteY1089" fmla="*/ 1420940 h 6249288"/>
              <a:gd name="connsiteX1090" fmla="*/ 1372480 w 7075866"/>
              <a:gd name="connsiteY1090" fmla="*/ 1401897 h 6249288"/>
              <a:gd name="connsiteX1091" fmla="*/ 1982073 w 7075866"/>
              <a:gd name="connsiteY1091" fmla="*/ 1350299 h 6249288"/>
              <a:gd name="connsiteX1092" fmla="*/ 2345207 w 7075866"/>
              <a:gd name="connsiteY1092" fmla="*/ 1009421 h 6249288"/>
              <a:gd name="connsiteX1093" fmla="*/ 2410208 w 7075866"/>
              <a:gd name="connsiteY1093" fmla="*/ 926361 h 6249288"/>
              <a:gd name="connsiteX1094" fmla="*/ 3689726 w 7075866"/>
              <a:gd name="connsiteY1094" fmla="*/ 751772 h 6249288"/>
              <a:gd name="connsiteX1095" fmla="*/ 3851862 w 7075866"/>
              <a:gd name="connsiteY1095" fmla="*/ 815172 h 6249288"/>
              <a:gd name="connsiteX1096" fmla="*/ 3895847 w 7075866"/>
              <a:gd name="connsiteY1096" fmla="*/ 832936 h 6249288"/>
              <a:gd name="connsiteX1097" fmla="*/ 4794665 w 7075866"/>
              <a:gd name="connsiteY1097" fmla="*/ 1051198 h 6249288"/>
              <a:gd name="connsiteX1098" fmla="*/ 5063733 w 7075866"/>
              <a:gd name="connsiteY1098" fmla="*/ 1098129 h 6249288"/>
              <a:gd name="connsiteX1099" fmla="*/ 5594703 w 7075866"/>
              <a:gd name="connsiteY1099" fmla="*/ 1392664 h 6249288"/>
              <a:gd name="connsiteX1100" fmla="*/ 5644850 w 7075866"/>
              <a:gd name="connsiteY1100" fmla="*/ 1458464 h 6249288"/>
              <a:gd name="connsiteX1101" fmla="*/ 5772474 w 7075866"/>
              <a:gd name="connsiteY1101" fmla="*/ 1831302 h 6249288"/>
              <a:gd name="connsiteX1102" fmla="*/ 5742572 w 7075866"/>
              <a:gd name="connsiteY1102" fmla="*/ 2249671 h 6249288"/>
              <a:gd name="connsiteX1103" fmla="*/ 5710874 w 7075866"/>
              <a:gd name="connsiteY1103" fmla="*/ 2572627 h 6249288"/>
              <a:gd name="connsiteX1104" fmla="*/ 6045020 w 7075866"/>
              <a:gd name="connsiteY1104" fmla="*/ 3564461 h 6249288"/>
              <a:gd name="connsiteX1105" fmla="*/ 6293106 w 7075866"/>
              <a:gd name="connsiteY1105" fmla="*/ 4841378 h 6249288"/>
              <a:gd name="connsiteX1106" fmla="*/ 4245588 w 7075866"/>
              <a:gd name="connsiteY1106" fmla="*/ 5668444 h 6249288"/>
              <a:gd name="connsiteX1107" fmla="*/ 4087828 w 7075866"/>
              <a:gd name="connsiteY1107" fmla="*/ 5652738 h 6249288"/>
              <a:gd name="connsiteX1108" fmla="*/ 3787936 w 7075866"/>
              <a:gd name="connsiteY1108" fmla="*/ 5624742 h 6249288"/>
              <a:gd name="connsiteX1109" fmla="*/ 3562618 w 7075866"/>
              <a:gd name="connsiteY1109" fmla="*/ 5614935 h 6249288"/>
              <a:gd name="connsiteX1110" fmla="*/ 3600443 w 7075866"/>
              <a:gd name="connsiteY1110" fmla="*/ 5662858 h 6249288"/>
              <a:gd name="connsiteX1111" fmla="*/ 3786526 w 7075866"/>
              <a:gd name="connsiteY1111" fmla="*/ 5671111 h 6249288"/>
              <a:gd name="connsiteX1112" fmla="*/ 4082611 w 7075866"/>
              <a:gd name="connsiteY1112" fmla="*/ 5698733 h 6249288"/>
              <a:gd name="connsiteX1113" fmla="*/ 4240820 w 7075866"/>
              <a:gd name="connsiteY1113" fmla="*/ 5714607 h 6249288"/>
              <a:gd name="connsiteX1114" fmla="*/ 6335350 w 7075866"/>
              <a:gd name="connsiteY1114" fmla="*/ 4859047 h 6249288"/>
              <a:gd name="connsiteX1115" fmla="*/ 6365477 w 7075866"/>
              <a:gd name="connsiteY1115" fmla="*/ 4777939 h 6249288"/>
              <a:gd name="connsiteX1116" fmla="*/ 6085301 w 7075866"/>
              <a:gd name="connsiteY1116" fmla="*/ 3542922 h 6249288"/>
              <a:gd name="connsiteX1117" fmla="*/ 5757495 w 7075866"/>
              <a:gd name="connsiteY1117" fmla="*/ 2575331 h 6249288"/>
              <a:gd name="connsiteX1118" fmla="*/ 5788913 w 7075866"/>
              <a:gd name="connsiteY1118" fmla="*/ 2257299 h 6249288"/>
              <a:gd name="connsiteX1119" fmla="*/ 5819150 w 7075866"/>
              <a:gd name="connsiteY1119" fmla="*/ 1829490 h 6249288"/>
              <a:gd name="connsiteX1120" fmla="*/ 5685192 w 7075866"/>
              <a:gd name="connsiteY1120" fmla="*/ 1434210 h 6249288"/>
              <a:gd name="connsiteX1121" fmla="*/ 5632329 w 7075866"/>
              <a:gd name="connsiteY1121" fmla="*/ 1364395 h 6249288"/>
              <a:gd name="connsiteX1122" fmla="*/ 5763665 w 7075866"/>
              <a:gd name="connsiteY1122" fmla="*/ 1270312 h 6249288"/>
              <a:gd name="connsiteX1123" fmla="*/ 5180202 w 7075866"/>
              <a:gd name="connsiteY1123" fmla="*/ 939906 h 6249288"/>
              <a:gd name="connsiteX1124" fmla="*/ 4906366 w 7075866"/>
              <a:gd name="connsiteY1124" fmla="*/ 890557 h 6249288"/>
              <a:gd name="connsiteX1125" fmla="*/ 3964405 w 7075866"/>
              <a:gd name="connsiteY1125" fmla="*/ 657532 h 6249288"/>
              <a:gd name="connsiteX1126" fmla="*/ 3931024 w 7075866"/>
              <a:gd name="connsiteY1126" fmla="*/ 643627 h 6249288"/>
              <a:gd name="connsiteX1127" fmla="*/ 3745886 w 7075866"/>
              <a:gd name="connsiteY1127" fmla="*/ 571017 h 6249288"/>
              <a:gd name="connsiteX1128" fmla="*/ 2343071 w 7075866"/>
              <a:gd name="connsiteY1128" fmla="*/ 767291 h 6249288"/>
              <a:gd name="connsiteX1129" fmla="*/ 2274154 w 7075866"/>
              <a:gd name="connsiteY1129" fmla="*/ 855444 h 6249288"/>
              <a:gd name="connsiteX1130" fmla="*/ 1909285 w 7075866"/>
              <a:gd name="connsiteY1130" fmla="*/ 1200304 h 6249288"/>
              <a:gd name="connsiteX1131" fmla="*/ 1287435 w 7075866"/>
              <a:gd name="connsiteY1131" fmla="*/ 1248874 h 6249288"/>
              <a:gd name="connsiteX1132" fmla="*/ 705596 w 7075866"/>
              <a:gd name="connsiteY1132" fmla="*/ 1269448 h 6249288"/>
              <a:gd name="connsiteX1133" fmla="*/ 366045 w 7075866"/>
              <a:gd name="connsiteY1133" fmla="*/ 1416213 h 6249288"/>
              <a:gd name="connsiteX1134" fmla="*/ 293974 w 7075866"/>
              <a:gd name="connsiteY1134" fmla="*/ 1473627 h 6249288"/>
              <a:gd name="connsiteX1135" fmla="*/ 323229 w 7075866"/>
              <a:gd name="connsiteY1135" fmla="*/ 1510693 h 6249288"/>
              <a:gd name="connsiteX1136" fmla="*/ 395019 w 7075866"/>
              <a:gd name="connsiteY1136" fmla="*/ 1453999 h 6249288"/>
              <a:gd name="connsiteX1137" fmla="*/ 719470 w 7075866"/>
              <a:gd name="connsiteY1137" fmla="*/ 1314299 h 6249288"/>
              <a:gd name="connsiteX1138" fmla="*/ 1285269 w 7075866"/>
              <a:gd name="connsiteY1138" fmla="*/ 1295379 h 6249288"/>
              <a:gd name="connsiteX1139" fmla="*/ 1929859 w 7075866"/>
              <a:gd name="connsiteY1139" fmla="*/ 1242760 h 6249288"/>
              <a:gd name="connsiteX1140" fmla="*/ 2312399 w 7075866"/>
              <a:gd name="connsiteY1140" fmla="*/ 884068 h 6249288"/>
              <a:gd name="connsiteX1141" fmla="*/ 2380642 w 7075866"/>
              <a:gd name="connsiteY1141" fmla="*/ 796599 h 6249288"/>
              <a:gd name="connsiteX1142" fmla="*/ 3731355 w 7075866"/>
              <a:gd name="connsiteY1142" fmla="*/ 614903 h 6249288"/>
              <a:gd name="connsiteX1143" fmla="*/ 3914810 w 7075866"/>
              <a:gd name="connsiteY1143" fmla="*/ 686985 h 6249288"/>
              <a:gd name="connsiteX1144" fmla="*/ 3948247 w 7075866"/>
              <a:gd name="connsiteY1144" fmla="*/ 700885 h 6249288"/>
              <a:gd name="connsiteX1145" fmla="*/ 4899690 w 7075866"/>
              <a:gd name="connsiteY1145" fmla="*/ 936973 h 6249288"/>
              <a:gd name="connsiteX1146" fmla="*/ 5172797 w 7075866"/>
              <a:gd name="connsiteY1146" fmla="*/ 985644 h 6249288"/>
              <a:gd name="connsiteX1147" fmla="*/ 5726788 w 7075866"/>
              <a:gd name="connsiteY1147" fmla="*/ 1298498 h 6249288"/>
              <a:gd name="connsiteX1148" fmla="*/ 5779025 w 7075866"/>
              <a:gd name="connsiteY1148" fmla="*/ 1368038 h 6249288"/>
              <a:gd name="connsiteX1149" fmla="*/ 5909925 w 7075866"/>
              <a:gd name="connsiteY1149" fmla="*/ 1761064 h 6249288"/>
              <a:gd name="connsiteX1150" fmla="*/ 5876712 w 7075866"/>
              <a:gd name="connsiteY1150" fmla="*/ 2201066 h 6249288"/>
              <a:gd name="connsiteX1151" fmla="*/ 5841818 w 7075866"/>
              <a:gd name="connsiteY1151" fmla="*/ 2542510 h 6249288"/>
              <a:gd name="connsiteX1152" fmla="*/ 6194477 w 7075866"/>
              <a:gd name="connsiteY1152" fmla="*/ 3587512 h 6249288"/>
              <a:gd name="connsiteX1153" fmla="*/ 6457317 w 7075866"/>
              <a:gd name="connsiteY1153" fmla="*/ 4927701 h 6249288"/>
              <a:gd name="connsiteX1154" fmla="*/ 5530616 w 7075866"/>
              <a:gd name="connsiteY1154" fmla="*/ 5673995 h 6249288"/>
              <a:gd name="connsiteX1155" fmla="*/ 4300288 w 7075866"/>
              <a:gd name="connsiteY1155" fmla="*/ 5799022 h 6249288"/>
              <a:gd name="connsiteX1156" fmla="*/ 4134674 w 7075866"/>
              <a:gd name="connsiteY1156" fmla="*/ 5782139 h 6249288"/>
              <a:gd name="connsiteX1157" fmla="*/ 3819034 w 7075866"/>
              <a:gd name="connsiteY1157" fmla="*/ 5752091 h 6249288"/>
              <a:gd name="connsiteX1158" fmla="*/ 3665438 w 7075866"/>
              <a:gd name="connsiteY1158" fmla="*/ 5745205 h 6249288"/>
              <a:gd name="connsiteX1159" fmla="*/ 3703089 w 7075866"/>
              <a:gd name="connsiteY1159" fmla="*/ 5792908 h 6249288"/>
              <a:gd name="connsiteX1160" fmla="*/ 3818988 w 7075866"/>
              <a:gd name="connsiteY1160" fmla="*/ 5798204 h 6249288"/>
              <a:gd name="connsiteX1161" fmla="*/ 4130972 w 7075866"/>
              <a:gd name="connsiteY1161" fmla="*/ 5827741 h 6249288"/>
              <a:gd name="connsiteX1162" fmla="*/ 4297147 w 7075866"/>
              <a:gd name="connsiteY1162" fmla="*/ 5844344 h 6249288"/>
              <a:gd name="connsiteX1163" fmla="*/ 5545988 w 7075866"/>
              <a:gd name="connsiteY1163" fmla="*/ 5718419 h 6249288"/>
              <a:gd name="connsiteX1164" fmla="*/ 5876995 w 7075866"/>
              <a:gd name="connsiteY1164" fmla="*/ 5582675 h 6249288"/>
              <a:gd name="connsiteX1165" fmla="*/ 5923237 w 7075866"/>
              <a:gd name="connsiteY1165" fmla="*/ 5555891 h 6249288"/>
              <a:gd name="connsiteX1166" fmla="*/ 6304778 w 7075866"/>
              <a:gd name="connsiteY1166" fmla="*/ 5254749 h 6249288"/>
              <a:gd name="connsiteX1167" fmla="*/ 6358014 w 7075866"/>
              <a:gd name="connsiteY1167" fmla="*/ 5193500 h 6249288"/>
              <a:gd name="connsiteX1168" fmla="*/ 6501190 w 7075866"/>
              <a:gd name="connsiteY1168" fmla="*/ 4945874 h 6249288"/>
              <a:gd name="connsiteX1169" fmla="*/ 6532271 w 7075866"/>
              <a:gd name="connsiteY1169" fmla="*/ 4861906 h 6249288"/>
              <a:gd name="connsiteX1170" fmla="*/ 6236105 w 7075866"/>
              <a:gd name="connsiteY1170" fmla="*/ 3565917 h 6249288"/>
              <a:gd name="connsiteX1171" fmla="*/ 5889224 w 7075866"/>
              <a:gd name="connsiteY1171" fmla="*/ 2544109 h 6249288"/>
              <a:gd name="connsiteX1172" fmla="*/ 5923726 w 7075866"/>
              <a:gd name="connsiteY1172" fmla="*/ 2208004 h 6249288"/>
              <a:gd name="connsiteX1173" fmla="*/ 5956995 w 7075866"/>
              <a:gd name="connsiteY1173" fmla="*/ 1759387 h 6249288"/>
              <a:gd name="connsiteX1174" fmla="*/ 5818682 w 7075866"/>
              <a:gd name="connsiteY1174" fmla="*/ 1343781 h 6249288"/>
              <a:gd name="connsiteX1175" fmla="*/ 5763665 w 7075866"/>
              <a:gd name="connsiteY1175" fmla="*/ 1270312 h 6249288"/>
              <a:gd name="connsiteX1176" fmla="*/ 5895097 w 7075866"/>
              <a:gd name="connsiteY1176" fmla="*/ 1176359 h 6249288"/>
              <a:gd name="connsiteX1177" fmla="*/ 5286516 w 7075866"/>
              <a:gd name="connsiteY1177" fmla="*/ 828364 h 6249288"/>
              <a:gd name="connsiteX1178" fmla="*/ 5009538 w 7075866"/>
              <a:gd name="connsiteY1178" fmla="*/ 777540 h 6249288"/>
              <a:gd name="connsiteX1179" fmla="*/ 4014896 w 7075866"/>
              <a:gd name="connsiteY1179" fmla="*/ 526694 h 6249288"/>
              <a:gd name="connsiteX1180" fmla="*/ 3994643 w 7075866"/>
              <a:gd name="connsiteY1180" fmla="*/ 520187 h 6249288"/>
              <a:gd name="connsiteX1181" fmla="*/ 3784259 w 7075866"/>
              <a:gd name="connsiteY1181" fmla="*/ 436735 h 6249288"/>
              <a:gd name="connsiteX1182" fmla="*/ 2310553 w 7075866"/>
              <a:gd name="connsiteY1182" fmla="*/ 640660 h 6249288"/>
              <a:gd name="connsiteX1183" fmla="*/ 2238394 w 7075866"/>
              <a:gd name="connsiteY1183" fmla="*/ 733222 h 6249288"/>
              <a:gd name="connsiteX1184" fmla="*/ 1853705 w 7075866"/>
              <a:gd name="connsiteY1184" fmla="*/ 1095762 h 6249288"/>
              <a:gd name="connsiteX1185" fmla="*/ 1199056 w 7075866"/>
              <a:gd name="connsiteY1185" fmla="*/ 1145604 h 6249288"/>
              <a:gd name="connsiteX1186" fmla="*/ 586736 w 7075866"/>
              <a:gd name="connsiteY1186" fmla="*/ 1165920 h 6249288"/>
              <a:gd name="connsiteX1187" fmla="*/ 229751 w 7075866"/>
              <a:gd name="connsiteY1187" fmla="*/ 1319573 h 6249288"/>
              <a:gd name="connsiteX1188" fmla="*/ 194486 w 7075866"/>
              <a:gd name="connsiteY1188" fmla="*/ 1347577 h 6249288"/>
              <a:gd name="connsiteX1189" fmla="*/ 222969 w 7075866"/>
              <a:gd name="connsiteY1189" fmla="*/ 1383666 h 6249288"/>
              <a:gd name="connsiteX1190" fmla="*/ 258602 w 7075866"/>
              <a:gd name="connsiteY1190" fmla="*/ 1355613 h 6249288"/>
              <a:gd name="connsiteX1191" fmla="*/ 600599 w 7075866"/>
              <a:gd name="connsiteY1191" fmla="*/ 1209403 h 6249288"/>
              <a:gd name="connsiteX1192" fmla="*/ 1196593 w 7075866"/>
              <a:gd name="connsiteY1192" fmla="*/ 1190197 h 6249288"/>
              <a:gd name="connsiteX1193" fmla="*/ 1874244 w 7075866"/>
              <a:gd name="connsiteY1193" fmla="*/ 1135491 h 6249288"/>
              <a:gd name="connsiteX1194" fmla="*/ 2276196 w 7075866"/>
              <a:gd name="connsiteY1194" fmla="*/ 758973 h 6249288"/>
              <a:gd name="connsiteX1195" fmla="*/ 2348091 w 7075866"/>
              <a:gd name="connsiteY1195" fmla="*/ 667236 h 6249288"/>
              <a:gd name="connsiteX1196" fmla="*/ 3769673 w 7075866"/>
              <a:gd name="connsiteY1196" fmla="*/ 477889 h 6249288"/>
              <a:gd name="connsiteX1197" fmla="*/ 3978430 w 7075866"/>
              <a:gd name="connsiteY1197" fmla="*/ 560808 h 6249288"/>
              <a:gd name="connsiteX1198" fmla="*/ 3998290 w 7075866"/>
              <a:gd name="connsiteY1198" fmla="*/ 567180 h 6249288"/>
              <a:gd name="connsiteX1199" fmla="*/ 5002918 w 7075866"/>
              <a:gd name="connsiteY1199" fmla="*/ 820808 h 6249288"/>
              <a:gd name="connsiteX1200" fmla="*/ 5279111 w 7075866"/>
              <a:gd name="connsiteY1200" fmla="*/ 871363 h 6249288"/>
              <a:gd name="connsiteX1201" fmla="*/ 5858140 w 7075866"/>
              <a:gd name="connsiteY1201" fmla="*/ 1204419 h 6249288"/>
              <a:gd name="connsiteX1202" fmla="*/ 5912515 w 7075866"/>
              <a:gd name="connsiteY1202" fmla="*/ 1277771 h 6249288"/>
              <a:gd name="connsiteX1203" fmla="*/ 6047937 w 7075866"/>
              <a:gd name="connsiteY1203" fmla="*/ 1691466 h 6249288"/>
              <a:gd name="connsiteX1204" fmla="*/ 6011135 w 7075866"/>
              <a:gd name="connsiteY1204" fmla="*/ 2152553 h 6249288"/>
              <a:gd name="connsiteX1205" fmla="*/ 5973210 w 7075866"/>
              <a:gd name="connsiteY1205" fmla="*/ 2512075 h 6249288"/>
              <a:gd name="connsiteX1206" fmla="*/ 6344215 w 7075866"/>
              <a:gd name="connsiteY1206" fmla="*/ 3610622 h 6249288"/>
              <a:gd name="connsiteX1207" fmla="*/ 6656718 w 7075866"/>
              <a:gd name="connsiteY1207" fmla="*/ 4921458 h 6249288"/>
              <a:gd name="connsiteX1208" fmla="*/ 6628766 w 7075866"/>
              <a:gd name="connsiteY1208" fmla="*/ 4999033 h 6249288"/>
              <a:gd name="connsiteX1209" fmla="*/ 6696857 w 7075866"/>
              <a:gd name="connsiteY1209" fmla="*/ 4945290 h 6249288"/>
              <a:gd name="connsiteX1210" fmla="*/ 6721836 w 7075866"/>
              <a:gd name="connsiteY1210" fmla="*/ 4854096 h 6249288"/>
              <a:gd name="connsiteX1211" fmla="*/ 6385001 w 7075866"/>
              <a:gd name="connsiteY1211" fmla="*/ 3588803 h 6249288"/>
              <a:gd name="connsiteX1212" fmla="*/ 6019607 w 7075866"/>
              <a:gd name="connsiteY1212" fmla="*/ 2513820 h 6249288"/>
              <a:gd name="connsiteX1213" fmla="*/ 6057362 w 7075866"/>
              <a:gd name="connsiteY1213" fmla="*/ 2159222 h 6249288"/>
              <a:gd name="connsiteX1214" fmla="*/ 6094166 w 7075866"/>
              <a:gd name="connsiteY1214" fmla="*/ 1689520 h 6249288"/>
              <a:gd name="connsiteX1215" fmla="*/ 5952185 w 7075866"/>
              <a:gd name="connsiteY1215" fmla="*/ 1253542 h 6249288"/>
              <a:gd name="connsiteX1216" fmla="*/ 5895097 w 7075866"/>
              <a:gd name="connsiteY1216" fmla="*/ 1176359 h 6249288"/>
              <a:gd name="connsiteX1217" fmla="*/ 5986157 w 7075866"/>
              <a:gd name="connsiteY1217" fmla="*/ 1037302 h 6249288"/>
              <a:gd name="connsiteX1218" fmla="*/ 5393054 w 7075866"/>
              <a:gd name="connsiteY1218" fmla="*/ 716872 h 6249288"/>
              <a:gd name="connsiteX1219" fmla="*/ 5112991 w 7075866"/>
              <a:gd name="connsiteY1219" fmla="*/ 664163 h 6249288"/>
              <a:gd name="connsiteX1220" fmla="*/ 4064772 w 7075866"/>
              <a:gd name="connsiteY1220" fmla="*/ 395643 h 6249288"/>
              <a:gd name="connsiteX1221" fmla="*/ 4057760 w 7075866"/>
              <a:gd name="connsiteY1221" fmla="*/ 417445 h 6249288"/>
              <a:gd name="connsiteX1222" fmla="*/ 4064885 w 7075866"/>
              <a:gd name="connsiteY1222" fmla="*/ 395228 h 6249288"/>
              <a:gd name="connsiteX1223" fmla="*/ 3825494 w 7075866"/>
              <a:gd name="connsiteY1223" fmla="*/ 299755 h 6249288"/>
              <a:gd name="connsiteX1224" fmla="*/ 2281061 w 7075866"/>
              <a:gd name="connsiteY1224" fmla="*/ 510910 h 6249288"/>
              <a:gd name="connsiteX1225" fmla="*/ 2204425 w 7075866"/>
              <a:gd name="connsiteY1225" fmla="*/ 607476 h 6249288"/>
              <a:gd name="connsiteX1226" fmla="*/ 1800324 w 7075866"/>
              <a:gd name="connsiteY1226" fmla="*/ 987843 h 6249288"/>
              <a:gd name="connsiteX1227" fmla="*/ 1112749 w 7075866"/>
              <a:gd name="connsiteY1227" fmla="*/ 1039369 h 6249288"/>
              <a:gd name="connsiteX1228" fmla="*/ 470229 w 7075866"/>
              <a:gd name="connsiteY1228" fmla="*/ 1059970 h 6249288"/>
              <a:gd name="connsiteX1229" fmla="*/ 95389 w 7075866"/>
              <a:gd name="connsiteY1229" fmla="*/ 1220026 h 6249288"/>
              <a:gd name="connsiteX1230" fmla="*/ 94418 w 7075866"/>
              <a:gd name="connsiteY1230" fmla="*/ 1220794 h 6249288"/>
              <a:gd name="connsiteX1231" fmla="*/ 121037 w 7075866"/>
              <a:gd name="connsiteY1231" fmla="*/ 1254519 h 6249288"/>
              <a:gd name="connsiteX1232" fmla="*/ 284660 w 7075866"/>
              <a:gd name="connsiteY1232" fmla="*/ 1168989 h 6249288"/>
              <a:gd name="connsiteX1233" fmla="*/ 480086 w 7075866"/>
              <a:gd name="connsiteY1233" fmla="*/ 1101713 h 6249288"/>
              <a:gd name="connsiteX1234" fmla="*/ 1106561 w 7075866"/>
              <a:gd name="connsiteY1234" fmla="*/ 1082765 h 6249288"/>
              <a:gd name="connsiteX1235" fmla="*/ 1816874 w 7075866"/>
              <a:gd name="connsiteY1235" fmla="*/ 1027196 h 6249288"/>
              <a:gd name="connsiteX1236" fmla="*/ 2238109 w 7075866"/>
              <a:gd name="connsiteY1236" fmla="*/ 633273 h 6249288"/>
              <a:gd name="connsiteX1237" fmla="*/ 2314616 w 7075866"/>
              <a:gd name="connsiteY1237" fmla="*/ 537115 h 6249288"/>
              <a:gd name="connsiteX1238" fmla="*/ 3806532 w 7075866"/>
              <a:gd name="connsiteY1238" fmla="*/ 340403 h 6249288"/>
              <a:gd name="connsiteX1239" fmla="*/ 4044238 w 7075866"/>
              <a:gd name="connsiteY1239" fmla="*/ 435350 h 6249288"/>
              <a:gd name="connsiteX1240" fmla="*/ 5101882 w 7075866"/>
              <a:gd name="connsiteY1240" fmla="*/ 707337 h 6249288"/>
              <a:gd name="connsiteX1241" fmla="*/ 5381218 w 7075866"/>
              <a:gd name="connsiteY1241" fmla="*/ 759367 h 6249288"/>
              <a:gd name="connsiteX1242" fmla="*/ 5950826 w 7075866"/>
              <a:gd name="connsiteY1242" fmla="*/ 1066639 h 6249288"/>
              <a:gd name="connsiteX1243" fmla="*/ 6185333 w 7075866"/>
              <a:gd name="connsiteY1243" fmla="*/ 1621650 h 6249288"/>
              <a:gd name="connsiteX1244" fmla="*/ 6145331 w 7075866"/>
              <a:gd name="connsiteY1244" fmla="*/ 2103962 h 6249288"/>
              <a:gd name="connsiteX1245" fmla="*/ 6104209 w 7075866"/>
              <a:gd name="connsiteY1245" fmla="*/ 2481972 h 6249288"/>
              <a:gd name="connsiteX1246" fmla="*/ 6494177 w 7075866"/>
              <a:gd name="connsiteY1246" fmla="*/ 3633789 h 6249288"/>
              <a:gd name="connsiteX1247" fmla="*/ 6863900 w 7075866"/>
              <a:gd name="connsiteY1247" fmla="*/ 4809701 h 6249288"/>
              <a:gd name="connsiteX1248" fmla="*/ 6863187 w 7075866"/>
              <a:gd name="connsiteY1248" fmla="*/ 4814009 h 6249288"/>
              <a:gd name="connsiteX1249" fmla="*/ 6907163 w 7075866"/>
              <a:gd name="connsiteY1249" fmla="*/ 4779300 h 6249288"/>
              <a:gd name="connsiteX1250" fmla="*/ 6913588 w 7075866"/>
              <a:gd name="connsiteY1250" fmla="*/ 4650669 h 6249288"/>
              <a:gd name="connsiteX1251" fmla="*/ 6532719 w 7075866"/>
              <a:gd name="connsiteY1251" fmla="*/ 3610343 h 6249288"/>
              <a:gd name="connsiteX1252" fmla="*/ 6148418 w 7075866"/>
              <a:gd name="connsiteY1252" fmla="*/ 2482095 h 6249288"/>
              <a:gd name="connsiteX1253" fmla="*/ 6189316 w 7075866"/>
              <a:gd name="connsiteY1253" fmla="*/ 2109015 h 6249288"/>
              <a:gd name="connsiteX1254" fmla="*/ 6229766 w 7075866"/>
              <a:gd name="connsiteY1254" fmla="*/ 1618223 h 6249288"/>
              <a:gd name="connsiteX1255" fmla="*/ 5986157 w 7075866"/>
              <a:gd name="connsiteY1255" fmla="*/ 1037302 h 6249288"/>
              <a:gd name="connsiteX1256" fmla="*/ 6116539 w 7075866"/>
              <a:gd name="connsiteY1256" fmla="*/ 940689 h 6249288"/>
              <a:gd name="connsiteX1257" fmla="*/ 5499594 w 7075866"/>
              <a:gd name="connsiteY1257" fmla="*/ 605396 h 6249288"/>
              <a:gd name="connsiteX1258" fmla="*/ 5216332 w 7075866"/>
              <a:gd name="connsiteY1258" fmla="*/ 551217 h 6249288"/>
              <a:gd name="connsiteX1259" fmla="*/ 4115040 w 7075866"/>
              <a:gd name="connsiteY1259" fmla="*/ 264743 h 6249288"/>
              <a:gd name="connsiteX1260" fmla="*/ 3862579 w 7075866"/>
              <a:gd name="connsiteY1260" fmla="*/ 163234 h 6249288"/>
              <a:gd name="connsiteX1261" fmla="*/ 2247220 w 7075866"/>
              <a:gd name="connsiteY1261" fmla="*/ 382041 h 6249288"/>
              <a:gd name="connsiteX1262" fmla="*/ 2168996 w 7075866"/>
              <a:gd name="connsiteY1262" fmla="*/ 483549 h 6249288"/>
              <a:gd name="connsiteX1263" fmla="*/ 1746028 w 7075866"/>
              <a:gd name="connsiteY1263" fmla="*/ 881455 h 6249288"/>
              <a:gd name="connsiteX1264" fmla="*/ 1025661 w 7075866"/>
              <a:gd name="connsiteY1264" fmla="*/ 934242 h 6249288"/>
              <a:gd name="connsiteX1265" fmla="*/ 352526 w 7075866"/>
              <a:gd name="connsiteY1265" fmla="*/ 955002 h 6249288"/>
              <a:gd name="connsiteX1266" fmla="*/ 139615 w 7075866"/>
              <a:gd name="connsiteY1266" fmla="*/ 1028050 h 6249288"/>
              <a:gd name="connsiteX1267" fmla="*/ 0 w 7075866"/>
              <a:gd name="connsiteY1267" fmla="*/ 1101167 h 6249288"/>
              <a:gd name="connsiteX1268" fmla="*/ 27327 w 7075866"/>
              <a:gd name="connsiteY1268" fmla="*/ 1135791 h 6249288"/>
              <a:gd name="connsiteX1269" fmla="*/ 157824 w 7075866"/>
              <a:gd name="connsiteY1269" fmla="*/ 1067776 h 6249288"/>
              <a:gd name="connsiteX1270" fmla="*/ 362529 w 7075866"/>
              <a:gd name="connsiteY1270" fmla="*/ 997704 h 6249288"/>
              <a:gd name="connsiteX1271" fmla="*/ 1019618 w 7075866"/>
              <a:gd name="connsiteY1271" fmla="*/ 978599 h 6249288"/>
              <a:gd name="connsiteX1272" fmla="*/ 1763145 w 7075866"/>
              <a:gd name="connsiteY1272" fmla="*/ 921896 h 6249288"/>
              <a:gd name="connsiteX1273" fmla="*/ 2203914 w 7075866"/>
              <a:gd name="connsiteY1273" fmla="*/ 509738 h 6249288"/>
              <a:gd name="connsiteX1274" fmla="*/ 2281874 w 7075866"/>
              <a:gd name="connsiteY1274" fmla="*/ 409054 h 6249288"/>
              <a:gd name="connsiteX1275" fmla="*/ 3845074 w 7075866"/>
              <a:gd name="connsiteY1275" fmla="*/ 204832 h 6249288"/>
              <a:gd name="connsiteX1276" fmla="*/ 4095235 w 7075866"/>
              <a:gd name="connsiteY1276" fmla="*/ 305123 h 6249288"/>
              <a:gd name="connsiteX1277" fmla="*/ 5206457 w 7075866"/>
              <a:gd name="connsiteY1277" fmla="*/ 594783 h 6249288"/>
              <a:gd name="connsiteX1278" fmla="*/ 5488878 w 7075866"/>
              <a:gd name="connsiteY1278" fmla="*/ 648698 h 6249288"/>
              <a:gd name="connsiteX1279" fmla="*/ 6080745 w 7075866"/>
              <a:gd name="connsiteY1279" fmla="*/ 970612 h 6249288"/>
              <a:gd name="connsiteX1280" fmla="*/ 6323121 w 7075866"/>
              <a:gd name="connsiteY1280" fmla="*/ 1551990 h 6249288"/>
              <a:gd name="connsiteX1281" fmla="*/ 6323513 w 7075866"/>
              <a:gd name="connsiteY1281" fmla="*/ 1550756 h 6249288"/>
              <a:gd name="connsiteX1282" fmla="*/ 6280090 w 7075866"/>
              <a:gd name="connsiteY1282" fmla="*/ 2053743 h 6249288"/>
              <a:gd name="connsiteX1283" fmla="*/ 6236162 w 7075866"/>
              <a:gd name="connsiteY1283" fmla="*/ 2450370 h 6249288"/>
              <a:gd name="connsiteX1284" fmla="*/ 6644476 w 7075866"/>
              <a:gd name="connsiteY1284" fmla="*/ 3655776 h 6249288"/>
              <a:gd name="connsiteX1285" fmla="*/ 7027253 w 7075866"/>
              <a:gd name="connsiteY1285" fmla="*/ 4591009 h 6249288"/>
              <a:gd name="connsiteX1286" fmla="*/ 7035956 w 7075866"/>
              <a:gd name="connsiteY1286" fmla="*/ 4677647 h 6249288"/>
              <a:gd name="connsiteX1287" fmla="*/ 7075866 w 7075866"/>
              <a:gd name="connsiteY1287" fmla="*/ 4646147 h 6249288"/>
              <a:gd name="connsiteX1288" fmla="*/ 7063222 w 7075866"/>
              <a:gd name="connsiteY1288" fmla="*/ 4530966 h 6249288"/>
              <a:gd name="connsiteX1289" fmla="*/ 6686103 w 7075866"/>
              <a:gd name="connsiteY1289" fmla="*/ 3634181 h 6249288"/>
              <a:gd name="connsiteX1290" fmla="*/ 6283401 w 7075866"/>
              <a:gd name="connsiteY1290" fmla="*/ 2452378 h 6249288"/>
              <a:gd name="connsiteX1291" fmla="*/ 6326992 w 7075866"/>
              <a:gd name="connsiteY1291" fmla="*/ 2061091 h 6249288"/>
              <a:gd name="connsiteX1292" fmla="*/ 6370864 w 7075866"/>
              <a:gd name="connsiteY1292" fmla="*/ 1549617 h 6249288"/>
              <a:gd name="connsiteX1293" fmla="*/ 6116539 w 7075866"/>
              <a:gd name="connsiteY1293" fmla="*/ 940689 h 62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7075866" h="6249288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sv-SE" noProof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768096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n-US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402339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arens int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67528"/>
            <a:ext cx="12188952" cy="1490472"/>
          </a:xfrm>
          <a:solidFill>
            <a:schemeClr val="tx2">
              <a:alpha val="85000"/>
            </a:schemeClr>
          </a:solidFill>
        </p:spPr>
        <p:txBody>
          <a:bodyPr lIns="795528" tIns="338328" rtlCol="0">
            <a:normAutofit/>
          </a:bodyPr>
          <a:lstStyle>
            <a:lvl1pPr>
              <a:lnSpc>
                <a:spcPct val="85000"/>
              </a:lnSpc>
              <a:defRPr lang="en-US" sz="3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528" y="6227064"/>
            <a:ext cx="10296144" cy="228600"/>
          </a:xfrm>
          <a:noFill/>
        </p:spPr>
        <p:txBody>
          <a:bodyPr lIns="0" tIns="0" rIns="0" bIns="0" rtlCol="0" anchor="b">
            <a:noAutofit/>
          </a:bodyPr>
          <a:lstStyle>
            <a:lvl1pPr>
              <a:lnSpc>
                <a:spcPct val="85000"/>
              </a:lnSpc>
              <a:defRPr lang="en-US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09CD8929-247A-E677-0E75-0079DF0CA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528" y="6437376"/>
            <a:ext cx="10296144" cy="228600"/>
          </a:xfrm>
          <a:noFill/>
        </p:spPr>
        <p:txBody>
          <a:bodyPr lIns="0" tIns="0" rIns="0" bIns="0" rtlCol="0" anchor="b">
            <a:normAutofit/>
          </a:bodyPr>
          <a:lstStyle>
            <a:lvl1pPr>
              <a:lnSpc>
                <a:spcPct val="85000"/>
              </a:lnSpc>
              <a:defRPr lang="en-US" sz="1400" b="0" i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99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or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ulär 4">
            <a:extLst>
              <a:ext uri="{FF2B5EF4-FFF2-40B4-BE49-F238E27FC236}">
                <a16:creationId xmlns:a16="http://schemas.microsoft.com/office/drawing/2014/main" id="{55856D8C-167C-4FC4-0D6E-FAF221999DB5}"/>
              </a:ext>
            </a:extLst>
          </p:cNvPr>
          <p:cNvSpPr/>
          <p:nvPr userDrawn="1"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sv-SE" noProof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CCAE1A-D8FB-67F8-C2D7-2110D48FE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20"/>
          <a:stretch>
            <a:fillRect/>
          </a:stretch>
        </p:blipFill>
        <p:spPr>
          <a:xfrm>
            <a:off x="827697" y="0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1627632"/>
            <a:ext cx="4416552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n-US" sz="3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n-US"/>
            </a:defPPr>
          </a:lstStyle>
          <a:p>
            <a:pPr algn="l" rtl="0"/>
            <a:r>
              <a:rPr lang="sv-SE" noProof="0"/>
              <a:t>CONTOSO ALL-HANDS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2496312"/>
            <a:ext cx="3831336" cy="3721608"/>
          </a:xfrm>
          <a:noFill/>
        </p:spPr>
        <p:txBody>
          <a:bodyPr lIns="0" tIns="0" rIns="0" bIns="0" rtlCol="0">
            <a:normAutofit/>
          </a:bodyPr>
          <a:lstStyle>
            <a:lvl1pPr marL="34747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lang="en-US"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lang="en-US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lang="en-US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lang="en-US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</p:txBody>
      </p:sp>
      <p:sp>
        <p:nvSpPr>
          <p:cNvPr id="9" name="Frihandsfigur: Figur 8">
            <a:extLst>
              <a:ext uri="{FF2B5EF4-FFF2-40B4-BE49-F238E27FC236}">
                <a16:creationId xmlns:a16="http://schemas.microsoft.com/office/drawing/2014/main" id="{00FBEB65-5597-BF7C-BC6C-8EE3382B7CF7}"/>
              </a:ext>
            </a:extLst>
          </p:cNvPr>
          <p:cNvSpPr/>
          <p:nvPr userDrawn="1"/>
        </p:nvSpPr>
        <p:spPr>
          <a:xfrm>
            <a:off x="2987035" y="3469874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rtl="0"/>
            <a:endParaRPr lang="sv-SE" noProof="0">
              <a:solidFill>
                <a:schemeClr val="tx1"/>
              </a:solidFill>
            </a:endParaRPr>
          </a:p>
        </p:txBody>
      </p:sp>
      <p:sp>
        <p:nvSpPr>
          <p:cNvPr id="10" name="Frihandsfigur: Figur 9">
            <a:extLst>
              <a:ext uri="{FF2B5EF4-FFF2-40B4-BE49-F238E27FC236}">
                <a16:creationId xmlns:a16="http://schemas.microsoft.com/office/drawing/2014/main" id="{EEB1E015-2DDB-04A1-BFAC-83ACBFEF3C73}"/>
              </a:ext>
            </a:extLst>
          </p:cNvPr>
          <p:cNvSpPr/>
          <p:nvPr userDrawn="1"/>
        </p:nvSpPr>
        <p:spPr>
          <a:xfrm>
            <a:off x="3990876" y="4491290"/>
            <a:ext cx="5764470" cy="2366710"/>
          </a:xfrm>
          <a:custGeom>
            <a:avLst/>
            <a:gdLst>
              <a:gd name="connsiteX0" fmla="*/ 2757185 w 5764470"/>
              <a:gd name="connsiteY0" fmla="*/ 2203180 h 2366710"/>
              <a:gd name="connsiteX1" fmla="*/ 2961270 w 5764470"/>
              <a:gd name="connsiteY1" fmla="*/ 2294092 h 2366710"/>
              <a:gd name="connsiteX2" fmla="*/ 3032635 w 5764470"/>
              <a:gd name="connsiteY2" fmla="*/ 2366710 h 2366710"/>
              <a:gd name="connsiteX3" fmla="*/ 2966696 w 5764470"/>
              <a:gd name="connsiteY3" fmla="*/ 2366710 h 2366710"/>
              <a:gd name="connsiteX4" fmla="*/ 2936814 w 5764470"/>
              <a:gd name="connsiteY4" fmla="*/ 2335760 h 2366710"/>
              <a:gd name="connsiteX5" fmla="*/ 2755855 w 5764470"/>
              <a:gd name="connsiteY5" fmla="*/ 2251154 h 2366710"/>
              <a:gd name="connsiteX6" fmla="*/ 2694957 w 5764470"/>
              <a:gd name="connsiteY6" fmla="*/ 2255255 h 2366710"/>
              <a:gd name="connsiteX7" fmla="*/ 2499179 w 5764470"/>
              <a:gd name="connsiteY7" fmla="*/ 2366532 h 2366710"/>
              <a:gd name="connsiteX8" fmla="*/ 2499032 w 5764470"/>
              <a:gd name="connsiteY8" fmla="*/ 2366710 h 2366710"/>
              <a:gd name="connsiteX9" fmla="*/ 2437891 w 5764470"/>
              <a:gd name="connsiteY9" fmla="*/ 2366710 h 2366710"/>
              <a:gd name="connsiteX10" fmla="*/ 2468390 w 5764470"/>
              <a:gd name="connsiteY10" fmla="*/ 2330059 h 2366710"/>
              <a:gd name="connsiteX11" fmla="*/ 2686601 w 5764470"/>
              <a:gd name="connsiteY11" fmla="*/ 2207919 h 2366710"/>
              <a:gd name="connsiteX12" fmla="*/ 2757185 w 5764470"/>
              <a:gd name="connsiteY12" fmla="*/ 2203180 h 2366710"/>
              <a:gd name="connsiteX13" fmla="*/ 2728542 w 5764470"/>
              <a:gd name="connsiteY13" fmla="*/ 2033233 h 2366710"/>
              <a:gd name="connsiteX14" fmla="*/ 3133262 w 5764470"/>
              <a:gd name="connsiteY14" fmla="*/ 2334238 h 2366710"/>
              <a:gd name="connsiteX15" fmla="*/ 3159796 w 5764470"/>
              <a:gd name="connsiteY15" fmla="*/ 2366710 h 2366710"/>
              <a:gd name="connsiteX16" fmla="*/ 3102157 w 5764470"/>
              <a:gd name="connsiteY16" fmla="*/ 2366710 h 2366710"/>
              <a:gd name="connsiteX17" fmla="*/ 3095320 w 5764470"/>
              <a:gd name="connsiteY17" fmla="*/ 2358346 h 2366710"/>
              <a:gd name="connsiteX18" fmla="*/ 2725584 w 5764470"/>
              <a:gd name="connsiteY18" fmla="*/ 2074549 h 2366710"/>
              <a:gd name="connsiteX19" fmla="*/ 2658437 w 5764470"/>
              <a:gd name="connsiteY19" fmla="*/ 2079325 h 2366710"/>
              <a:gd name="connsiteX20" fmla="*/ 2389860 w 5764470"/>
              <a:gd name="connsiteY20" fmla="*/ 2271018 h 2366710"/>
              <a:gd name="connsiteX21" fmla="*/ 2337520 w 5764470"/>
              <a:gd name="connsiteY21" fmla="*/ 2366710 h 2366710"/>
              <a:gd name="connsiteX22" fmla="*/ 2287337 w 5764470"/>
              <a:gd name="connsiteY22" fmla="*/ 2366710 h 2366710"/>
              <a:gd name="connsiteX23" fmla="*/ 2352272 w 5764470"/>
              <a:gd name="connsiteY23" fmla="*/ 2248156 h 2366710"/>
              <a:gd name="connsiteX24" fmla="*/ 2651126 w 5764470"/>
              <a:gd name="connsiteY24" fmla="*/ 2039432 h 2366710"/>
              <a:gd name="connsiteX25" fmla="*/ 2728542 w 5764470"/>
              <a:gd name="connsiteY25" fmla="*/ 2033233 h 2366710"/>
              <a:gd name="connsiteX26" fmla="*/ 2705148 w 5764470"/>
              <a:gd name="connsiteY26" fmla="*/ 1863183 h 2366710"/>
              <a:gd name="connsiteX27" fmla="*/ 3146665 w 5764470"/>
              <a:gd name="connsiteY27" fmla="*/ 2190259 h 2366710"/>
              <a:gd name="connsiteX28" fmla="*/ 3247352 w 5764470"/>
              <a:gd name="connsiteY28" fmla="*/ 2313817 h 2366710"/>
              <a:gd name="connsiteX29" fmla="*/ 3300269 w 5764470"/>
              <a:gd name="connsiteY29" fmla="*/ 2366710 h 2366710"/>
              <a:gd name="connsiteX30" fmla="*/ 3234555 w 5764470"/>
              <a:gd name="connsiteY30" fmla="*/ 2366710 h 2366710"/>
              <a:gd name="connsiteX31" fmla="*/ 3213736 w 5764470"/>
              <a:gd name="connsiteY31" fmla="*/ 2346242 h 2366710"/>
              <a:gd name="connsiteX32" fmla="*/ 3109425 w 5764470"/>
              <a:gd name="connsiteY32" fmla="*/ 2219184 h 2366710"/>
              <a:gd name="connsiteX33" fmla="*/ 2703115 w 5764470"/>
              <a:gd name="connsiteY33" fmla="*/ 1910716 h 2366710"/>
              <a:gd name="connsiteX34" fmla="*/ 2628895 w 5764470"/>
              <a:gd name="connsiteY34" fmla="*/ 1916173 h 2366710"/>
              <a:gd name="connsiteX35" fmla="*/ 2331661 w 5764470"/>
              <a:gd name="connsiteY35" fmla="*/ 2128448 h 2366710"/>
              <a:gd name="connsiteX36" fmla="*/ 2254173 w 5764470"/>
              <a:gd name="connsiteY36" fmla="*/ 2272416 h 2366710"/>
              <a:gd name="connsiteX37" fmla="*/ 2222983 w 5764470"/>
              <a:gd name="connsiteY37" fmla="*/ 2366710 h 2366710"/>
              <a:gd name="connsiteX38" fmla="*/ 2174627 w 5764470"/>
              <a:gd name="connsiteY38" fmla="*/ 2366710 h 2366710"/>
              <a:gd name="connsiteX39" fmla="*/ 2213671 w 5764470"/>
              <a:gd name="connsiteY39" fmla="*/ 2250378 h 2366710"/>
              <a:gd name="connsiteX40" fmla="*/ 2295568 w 5764470"/>
              <a:gd name="connsiteY40" fmla="*/ 2100419 h 2366710"/>
              <a:gd name="connsiteX41" fmla="*/ 2620924 w 5764470"/>
              <a:gd name="connsiteY41" fmla="*/ 1870161 h 2366710"/>
              <a:gd name="connsiteX42" fmla="*/ 2705148 w 5764470"/>
              <a:gd name="connsiteY42" fmla="*/ 1863183 h 2366710"/>
              <a:gd name="connsiteX43" fmla="*/ 2677009 w 5764470"/>
              <a:gd name="connsiteY43" fmla="*/ 1693605 h 2366710"/>
              <a:gd name="connsiteX44" fmla="*/ 3154776 w 5764470"/>
              <a:gd name="connsiteY44" fmla="*/ 2046994 h 2366710"/>
              <a:gd name="connsiteX45" fmla="*/ 3439445 w 5764470"/>
              <a:gd name="connsiteY45" fmla="*/ 2337165 h 2366710"/>
              <a:gd name="connsiteX46" fmla="*/ 3497358 w 5764470"/>
              <a:gd name="connsiteY46" fmla="*/ 2366710 h 2366710"/>
              <a:gd name="connsiteX47" fmla="*/ 3402712 w 5764470"/>
              <a:gd name="connsiteY47" fmla="*/ 2366710 h 2366710"/>
              <a:gd name="connsiteX48" fmla="*/ 3353864 w 5764470"/>
              <a:gd name="connsiteY48" fmla="*/ 2332277 h 2366710"/>
              <a:gd name="connsiteX49" fmla="*/ 3118033 w 5764470"/>
              <a:gd name="connsiteY49" fmla="*/ 2074201 h 2366710"/>
              <a:gd name="connsiteX50" fmla="*/ 2676530 w 5764470"/>
              <a:gd name="connsiteY50" fmla="*/ 1740670 h 2366710"/>
              <a:gd name="connsiteX51" fmla="*/ 2595121 w 5764470"/>
              <a:gd name="connsiteY51" fmla="*/ 1748129 h 2366710"/>
              <a:gd name="connsiteX52" fmla="*/ 2271382 w 5764470"/>
              <a:gd name="connsiteY52" fmla="*/ 1981932 h 2366710"/>
              <a:gd name="connsiteX53" fmla="*/ 2132429 w 5764470"/>
              <a:gd name="connsiteY53" fmla="*/ 2307745 h 2366710"/>
              <a:gd name="connsiteX54" fmla="*/ 2114154 w 5764470"/>
              <a:gd name="connsiteY54" fmla="*/ 2366710 h 2366710"/>
              <a:gd name="connsiteX55" fmla="*/ 2065343 w 5764470"/>
              <a:gd name="connsiteY55" fmla="*/ 2366710 h 2366710"/>
              <a:gd name="connsiteX56" fmla="*/ 2087505 w 5764470"/>
              <a:gd name="connsiteY56" fmla="*/ 2295018 h 2366710"/>
              <a:gd name="connsiteX57" fmla="*/ 2234013 w 5764470"/>
              <a:gd name="connsiteY57" fmla="*/ 1952981 h 2366710"/>
              <a:gd name="connsiteX58" fmla="*/ 2585863 w 5764470"/>
              <a:gd name="connsiteY58" fmla="*/ 1701629 h 2366710"/>
              <a:gd name="connsiteX59" fmla="*/ 2677009 w 5764470"/>
              <a:gd name="connsiteY59" fmla="*/ 1693605 h 2366710"/>
              <a:gd name="connsiteX60" fmla="*/ 2651847 w 5764470"/>
              <a:gd name="connsiteY60" fmla="*/ 1524481 h 2366710"/>
              <a:gd name="connsiteX61" fmla="*/ 3165976 w 5764470"/>
              <a:gd name="connsiteY61" fmla="*/ 1903937 h 2366710"/>
              <a:gd name="connsiteX62" fmla="*/ 3706716 w 5764470"/>
              <a:gd name="connsiteY62" fmla="*/ 2280338 h 2366710"/>
              <a:gd name="connsiteX63" fmla="*/ 3789158 w 5764470"/>
              <a:gd name="connsiteY63" fmla="*/ 2268499 h 2366710"/>
              <a:gd name="connsiteX64" fmla="*/ 3896551 w 5764470"/>
              <a:gd name="connsiteY64" fmla="*/ 2255525 h 2366710"/>
              <a:gd name="connsiteX65" fmla="*/ 4080701 w 5764470"/>
              <a:gd name="connsiteY65" fmla="*/ 2319373 h 2366710"/>
              <a:gd name="connsiteX66" fmla="*/ 4130602 w 5764470"/>
              <a:gd name="connsiteY66" fmla="*/ 2366710 h 2366710"/>
              <a:gd name="connsiteX67" fmla="*/ 4065716 w 5764470"/>
              <a:gd name="connsiteY67" fmla="*/ 2366710 h 2366710"/>
              <a:gd name="connsiteX68" fmla="*/ 4059971 w 5764470"/>
              <a:gd name="connsiteY68" fmla="*/ 2361095 h 2366710"/>
              <a:gd name="connsiteX69" fmla="*/ 3905775 w 5764470"/>
              <a:gd name="connsiteY69" fmla="*/ 2302895 h 2366710"/>
              <a:gd name="connsiteX70" fmla="*/ 3896627 w 5764470"/>
              <a:gd name="connsiteY70" fmla="*/ 2302522 h 2366710"/>
              <a:gd name="connsiteX71" fmla="*/ 3797565 w 5764470"/>
              <a:gd name="connsiteY71" fmla="*/ 2314969 h 2366710"/>
              <a:gd name="connsiteX72" fmla="*/ 3709879 w 5764470"/>
              <a:gd name="connsiteY72" fmla="*/ 2327467 h 2366710"/>
              <a:gd name="connsiteX73" fmla="*/ 3127427 w 5764470"/>
              <a:gd name="connsiteY73" fmla="*/ 1932810 h 2366710"/>
              <a:gd name="connsiteX74" fmla="*/ 2649845 w 5764470"/>
              <a:gd name="connsiteY74" fmla="*/ 1570973 h 2366710"/>
              <a:gd name="connsiteX75" fmla="*/ 2561875 w 5764470"/>
              <a:gd name="connsiteY75" fmla="*/ 1578877 h 2366710"/>
              <a:gd name="connsiteX76" fmla="*/ 2211629 w 5764470"/>
              <a:gd name="connsiteY76" fmla="*/ 1834215 h 2366710"/>
              <a:gd name="connsiteX77" fmla="*/ 2062058 w 5764470"/>
              <a:gd name="connsiteY77" fmla="*/ 2188743 h 2366710"/>
              <a:gd name="connsiteX78" fmla="*/ 2028465 w 5764470"/>
              <a:gd name="connsiteY78" fmla="*/ 2298848 h 2366710"/>
              <a:gd name="connsiteX79" fmla="*/ 2003259 w 5764470"/>
              <a:gd name="connsiteY79" fmla="*/ 2366710 h 2366710"/>
              <a:gd name="connsiteX80" fmla="*/ 1955403 w 5764470"/>
              <a:gd name="connsiteY80" fmla="*/ 2366710 h 2366710"/>
              <a:gd name="connsiteX81" fmla="*/ 1985977 w 5764470"/>
              <a:gd name="connsiteY81" fmla="*/ 2283750 h 2366710"/>
              <a:gd name="connsiteX82" fmla="*/ 2018906 w 5764470"/>
              <a:gd name="connsiteY82" fmla="*/ 2175223 h 2366710"/>
              <a:gd name="connsiteX83" fmla="*/ 2175541 w 5764470"/>
              <a:gd name="connsiteY83" fmla="*/ 1806191 h 2366710"/>
              <a:gd name="connsiteX84" fmla="*/ 2553895 w 5764470"/>
              <a:gd name="connsiteY84" fmla="*/ 1533303 h 2366710"/>
              <a:gd name="connsiteX85" fmla="*/ 2651847 w 5764470"/>
              <a:gd name="connsiteY85" fmla="*/ 1524481 h 2366710"/>
              <a:gd name="connsiteX86" fmla="*/ 2623767 w 5764470"/>
              <a:gd name="connsiteY86" fmla="*/ 1353579 h 2366710"/>
              <a:gd name="connsiteX87" fmla="*/ 3174988 w 5764470"/>
              <a:gd name="connsiteY87" fmla="*/ 1759846 h 2366710"/>
              <a:gd name="connsiteX88" fmla="*/ 3760561 w 5764470"/>
              <a:gd name="connsiteY88" fmla="*/ 2164201 h 2366710"/>
              <a:gd name="connsiteX89" fmla="*/ 3848281 w 5764470"/>
              <a:gd name="connsiteY89" fmla="*/ 2151278 h 2366710"/>
              <a:gd name="connsiteX90" fmla="*/ 3963547 w 5764470"/>
              <a:gd name="connsiteY90" fmla="*/ 2136878 h 2366710"/>
              <a:gd name="connsiteX91" fmla="*/ 4160869 w 5764470"/>
              <a:gd name="connsiteY91" fmla="*/ 2204464 h 2366710"/>
              <a:gd name="connsiteX92" fmla="*/ 4237424 w 5764470"/>
              <a:gd name="connsiteY92" fmla="*/ 2276897 h 2366710"/>
              <a:gd name="connsiteX93" fmla="*/ 4289779 w 5764470"/>
              <a:gd name="connsiteY93" fmla="*/ 2366710 h 2366710"/>
              <a:gd name="connsiteX94" fmla="*/ 4237512 w 5764470"/>
              <a:gd name="connsiteY94" fmla="*/ 2366710 h 2366710"/>
              <a:gd name="connsiteX95" fmla="*/ 4204302 w 5764470"/>
              <a:gd name="connsiteY95" fmla="*/ 2309326 h 2366710"/>
              <a:gd name="connsiteX96" fmla="*/ 4140718 w 5764470"/>
              <a:gd name="connsiteY96" fmla="*/ 2247239 h 2366710"/>
              <a:gd name="connsiteX97" fmla="*/ 3976275 w 5764470"/>
              <a:gd name="connsiteY97" fmla="*/ 2184395 h 2366710"/>
              <a:gd name="connsiteX98" fmla="*/ 3965350 w 5764470"/>
              <a:gd name="connsiteY98" fmla="*/ 2183936 h 2366710"/>
              <a:gd name="connsiteX99" fmla="*/ 3858867 w 5764470"/>
              <a:gd name="connsiteY99" fmla="*/ 2197395 h 2366710"/>
              <a:gd name="connsiteX100" fmla="*/ 3763670 w 5764470"/>
              <a:gd name="connsiteY100" fmla="*/ 2211310 h 2366710"/>
              <a:gd name="connsiteX101" fmla="*/ 3138601 w 5764470"/>
              <a:gd name="connsiteY101" fmla="*/ 1789242 h 2366710"/>
              <a:gd name="connsiteX102" fmla="*/ 2624171 w 5764470"/>
              <a:gd name="connsiteY102" fmla="*/ 1401645 h 2366710"/>
              <a:gd name="connsiteX103" fmla="*/ 2529424 w 5764470"/>
              <a:gd name="connsiteY103" fmla="*/ 1410459 h 2366710"/>
              <a:gd name="connsiteX104" fmla="*/ 2152692 w 5764470"/>
              <a:gd name="connsiteY104" fmla="*/ 1686892 h 2366710"/>
              <a:gd name="connsiteX105" fmla="*/ 1992874 w 5764470"/>
              <a:gd name="connsiteY105" fmla="*/ 2071888 h 2366710"/>
              <a:gd name="connsiteX106" fmla="*/ 1914828 w 5764470"/>
              <a:gd name="connsiteY106" fmla="*/ 2305797 h 2366710"/>
              <a:gd name="connsiteX107" fmla="*/ 1883473 w 5764470"/>
              <a:gd name="connsiteY107" fmla="*/ 2366710 h 2366710"/>
              <a:gd name="connsiteX108" fmla="*/ 1829645 w 5764470"/>
              <a:gd name="connsiteY108" fmla="*/ 2366710 h 2366710"/>
              <a:gd name="connsiteX109" fmla="*/ 1872610 w 5764470"/>
              <a:gd name="connsiteY109" fmla="*/ 2282904 h 2366710"/>
              <a:gd name="connsiteX110" fmla="*/ 1948109 w 5764470"/>
              <a:gd name="connsiteY110" fmla="*/ 2054818 h 2366710"/>
              <a:gd name="connsiteX111" fmla="*/ 2115355 w 5764470"/>
              <a:gd name="connsiteY111" fmla="*/ 1657080 h 2366710"/>
              <a:gd name="connsiteX112" fmla="*/ 2518455 w 5764470"/>
              <a:gd name="connsiteY112" fmla="*/ 1363013 h 2366710"/>
              <a:gd name="connsiteX113" fmla="*/ 2623767 w 5764470"/>
              <a:gd name="connsiteY113" fmla="*/ 1353579 h 2366710"/>
              <a:gd name="connsiteX114" fmla="*/ 2598660 w 5764470"/>
              <a:gd name="connsiteY114" fmla="*/ 1183156 h 2366710"/>
              <a:gd name="connsiteX115" fmla="*/ 3185407 w 5764470"/>
              <a:gd name="connsiteY115" fmla="*/ 1614112 h 2366710"/>
              <a:gd name="connsiteX116" fmla="*/ 3813633 w 5764470"/>
              <a:gd name="connsiteY116" fmla="*/ 2045884 h 2366710"/>
              <a:gd name="connsiteX117" fmla="*/ 3909279 w 5764470"/>
              <a:gd name="connsiteY117" fmla="*/ 2031555 h 2366710"/>
              <a:gd name="connsiteX118" fmla="*/ 4032419 w 5764470"/>
              <a:gd name="connsiteY118" fmla="*/ 2015733 h 2366710"/>
              <a:gd name="connsiteX119" fmla="*/ 4242792 w 5764470"/>
              <a:gd name="connsiteY119" fmla="*/ 2086052 h 2366710"/>
              <a:gd name="connsiteX120" fmla="*/ 4380678 w 5764470"/>
              <a:gd name="connsiteY120" fmla="*/ 2259788 h 2366710"/>
              <a:gd name="connsiteX121" fmla="*/ 4406737 w 5764470"/>
              <a:gd name="connsiteY121" fmla="*/ 2340186 h 2366710"/>
              <a:gd name="connsiteX122" fmla="*/ 4411461 w 5764470"/>
              <a:gd name="connsiteY122" fmla="*/ 2366710 h 2366710"/>
              <a:gd name="connsiteX123" fmla="*/ 4363582 w 5764470"/>
              <a:gd name="connsiteY123" fmla="*/ 2366710 h 2366710"/>
              <a:gd name="connsiteX124" fmla="*/ 4361625 w 5764470"/>
              <a:gd name="connsiteY124" fmla="*/ 2355802 h 2366710"/>
              <a:gd name="connsiteX125" fmla="*/ 4337149 w 5764470"/>
              <a:gd name="connsiteY125" fmla="*/ 2281492 h 2366710"/>
              <a:gd name="connsiteX126" fmla="*/ 4221346 w 5764470"/>
              <a:gd name="connsiteY126" fmla="*/ 2132552 h 2366710"/>
              <a:gd name="connsiteX127" fmla="*/ 4045063 w 5764470"/>
              <a:gd name="connsiteY127" fmla="*/ 2064975 h 2366710"/>
              <a:gd name="connsiteX128" fmla="*/ 4031993 w 5764470"/>
              <a:gd name="connsiteY128" fmla="*/ 2064439 h 2366710"/>
              <a:gd name="connsiteX129" fmla="*/ 3917635 w 5764470"/>
              <a:gd name="connsiteY129" fmla="*/ 2079326 h 2366710"/>
              <a:gd name="connsiteX130" fmla="*/ 3815854 w 5764470"/>
              <a:gd name="connsiteY130" fmla="*/ 2094276 h 2366710"/>
              <a:gd name="connsiteX131" fmla="*/ 3148105 w 5764470"/>
              <a:gd name="connsiteY131" fmla="*/ 1644776 h 2366710"/>
              <a:gd name="connsiteX132" fmla="*/ 2597711 w 5764470"/>
              <a:gd name="connsiteY132" fmla="*/ 1231178 h 2366710"/>
              <a:gd name="connsiteX133" fmla="*/ 2496198 w 5764470"/>
              <a:gd name="connsiteY133" fmla="*/ 1240736 h 2366710"/>
              <a:gd name="connsiteX134" fmla="*/ 2092972 w 5764470"/>
              <a:gd name="connsiteY134" fmla="*/ 1538275 h 2366710"/>
              <a:gd name="connsiteX135" fmla="*/ 1922635 w 5764470"/>
              <a:gd name="connsiteY135" fmla="*/ 1949378 h 2366710"/>
              <a:gd name="connsiteX136" fmla="*/ 1780955 w 5764470"/>
              <a:gd name="connsiteY136" fmla="*/ 2314744 h 2366710"/>
              <a:gd name="connsiteX137" fmla="*/ 1740446 w 5764470"/>
              <a:gd name="connsiteY137" fmla="*/ 2366710 h 2366710"/>
              <a:gd name="connsiteX138" fmla="*/ 1683114 w 5764470"/>
              <a:gd name="connsiteY138" fmla="*/ 2366710 h 2366710"/>
              <a:gd name="connsiteX139" fmla="*/ 1743913 w 5764470"/>
              <a:gd name="connsiteY139" fmla="*/ 2289440 h 2366710"/>
              <a:gd name="connsiteX140" fmla="*/ 1878564 w 5764470"/>
              <a:gd name="connsiteY140" fmla="*/ 1937123 h 2366710"/>
              <a:gd name="connsiteX141" fmla="*/ 2056039 w 5764470"/>
              <a:gd name="connsiteY141" fmla="*/ 1509344 h 2366710"/>
              <a:gd name="connsiteX142" fmla="*/ 2486958 w 5764470"/>
              <a:gd name="connsiteY142" fmla="*/ 1193803 h 2366710"/>
              <a:gd name="connsiteX143" fmla="*/ 2598660 w 5764470"/>
              <a:gd name="connsiteY143" fmla="*/ 1183156 h 2366710"/>
              <a:gd name="connsiteX144" fmla="*/ 2572993 w 5764470"/>
              <a:gd name="connsiteY144" fmla="*/ 1014673 h 2366710"/>
              <a:gd name="connsiteX145" fmla="*/ 3195674 w 5764470"/>
              <a:gd name="connsiteY145" fmla="*/ 1472112 h 2366710"/>
              <a:gd name="connsiteX146" fmla="*/ 3866532 w 5764470"/>
              <a:gd name="connsiteY146" fmla="*/ 1932183 h 2366710"/>
              <a:gd name="connsiteX147" fmla="*/ 3968746 w 5764470"/>
              <a:gd name="connsiteY147" fmla="*/ 1916376 h 2366710"/>
              <a:gd name="connsiteX148" fmla="*/ 4100286 w 5764470"/>
              <a:gd name="connsiteY148" fmla="*/ 1899176 h 2366710"/>
              <a:gd name="connsiteX149" fmla="*/ 4323367 w 5764470"/>
              <a:gd name="connsiteY149" fmla="*/ 1973833 h 2366710"/>
              <a:gd name="connsiteX150" fmla="*/ 4470262 w 5764470"/>
              <a:gd name="connsiteY150" fmla="*/ 2157601 h 2366710"/>
              <a:gd name="connsiteX151" fmla="*/ 4513393 w 5764470"/>
              <a:gd name="connsiteY151" fmla="*/ 2330790 h 2366710"/>
              <a:gd name="connsiteX152" fmla="*/ 4519391 w 5764470"/>
              <a:gd name="connsiteY152" fmla="*/ 2366710 h 2366710"/>
              <a:gd name="connsiteX153" fmla="*/ 4471678 w 5764470"/>
              <a:gd name="connsiteY153" fmla="*/ 2366710 h 2366710"/>
              <a:gd name="connsiteX154" fmla="*/ 4466893 w 5764470"/>
              <a:gd name="connsiteY154" fmla="*/ 2338458 h 2366710"/>
              <a:gd name="connsiteX155" fmla="*/ 4428997 w 5764470"/>
              <a:gd name="connsiteY155" fmla="*/ 2177228 h 2366710"/>
              <a:gd name="connsiteX156" fmla="*/ 4305268 w 5764470"/>
              <a:gd name="connsiteY156" fmla="*/ 2018262 h 2366710"/>
              <a:gd name="connsiteX157" fmla="*/ 4116881 w 5764470"/>
              <a:gd name="connsiteY157" fmla="*/ 1946835 h 2366710"/>
              <a:gd name="connsiteX158" fmla="*/ 4102088 w 5764470"/>
              <a:gd name="connsiteY158" fmla="*/ 1946233 h 2366710"/>
              <a:gd name="connsiteX159" fmla="*/ 3979768 w 5764470"/>
              <a:gd name="connsiteY159" fmla="*/ 1962949 h 2366710"/>
              <a:gd name="connsiteX160" fmla="*/ 3871420 w 5764470"/>
              <a:gd name="connsiteY160" fmla="*/ 1979379 h 2366710"/>
              <a:gd name="connsiteX161" fmla="*/ 3161006 w 5764470"/>
              <a:gd name="connsiteY161" fmla="*/ 1502450 h 2366710"/>
              <a:gd name="connsiteX162" fmla="*/ 2574349 w 5764470"/>
              <a:gd name="connsiteY162" fmla="*/ 1062376 h 2366710"/>
              <a:gd name="connsiteX163" fmla="*/ 2465922 w 5764470"/>
              <a:gd name="connsiteY163" fmla="*/ 1073138 h 2366710"/>
              <a:gd name="connsiteX164" fmla="*/ 2036210 w 5764470"/>
              <a:gd name="connsiteY164" fmla="*/ 1391777 h 2366710"/>
              <a:gd name="connsiteX165" fmla="*/ 1855691 w 5764470"/>
              <a:gd name="connsiteY165" fmla="*/ 1831610 h 2366710"/>
              <a:gd name="connsiteX166" fmla="*/ 1623439 w 5764470"/>
              <a:gd name="connsiteY166" fmla="*/ 2327614 h 2366710"/>
              <a:gd name="connsiteX167" fmla="*/ 1574730 w 5764470"/>
              <a:gd name="connsiteY167" fmla="*/ 2366710 h 2366710"/>
              <a:gd name="connsiteX168" fmla="*/ 1492589 w 5764470"/>
              <a:gd name="connsiteY168" fmla="*/ 2366710 h 2366710"/>
              <a:gd name="connsiteX169" fmla="*/ 1506486 w 5764470"/>
              <a:gd name="connsiteY169" fmla="*/ 2359370 h 2366710"/>
              <a:gd name="connsiteX170" fmla="*/ 1588417 w 5764470"/>
              <a:gd name="connsiteY170" fmla="*/ 2293977 h 2366710"/>
              <a:gd name="connsiteX171" fmla="*/ 1809052 w 5764470"/>
              <a:gd name="connsiteY171" fmla="*/ 1817944 h 2366710"/>
              <a:gd name="connsiteX172" fmla="*/ 1996648 w 5764470"/>
              <a:gd name="connsiteY172" fmla="*/ 1363174 h 2366710"/>
              <a:gd name="connsiteX173" fmla="*/ 2454504 w 5764470"/>
              <a:gd name="connsiteY173" fmla="*/ 1026116 h 2366710"/>
              <a:gd name="connsiteX174" fmla="*/ 2572993 w 5764470"/>
              <a:gd name="connsiteY174" fmla="*/ 1014673 h 2366710"/>
              <a:gd name="connsiteX175" fmla="*/ 2547498 w 5764470"/>
              <a:gd name="connsiteY175" fmla="*/ 846530 h 2366710"/>
              <a:gd name="connsiteX176" fmla="*/ 3206372 w 5764470"/>
              <a:gd name="connsiteY176" fmla="*/ 1330032 h 2366710"/>
              <a:gd name="connsiteX177" fmla="*/ 3919495 w 5764470"/>
              <a:gd name="connsiteY177" fmla="*/ 1816645 h 2366710"/>
              <a:gd name="connsiteX178" fmla="*/ 4029167 w 5764470"/>
              <a:gd name="connsiteY178" fmla="*/ 1799396 h 2366710"/>
              <a:gd name="connsiteX179" fmla="*/ 4167692 w 5764470"/>
              <a:gd name="connsiteY179" fmla="*/ 1780726 h 2366710"/>
              <a:gd name="connsiteX180" fmla="*/ 4559925 w 5764470"/>
              <a:gd name="connsiteY180" fmla="*/ 2052710 h 2366710"/>
              <a:gd name="connsiteX181" fmla="*/ 4605763 w 5764470"/>
              <a:gd name="connsiteY181" fmla="*/ 2236020 h 2366710"/>
              <a:gd name="connsiteX182" fmla="*/ 4631108 w 5764470"/>
              <a:gd name="connsiteY182" fmla="*/ 2361113 h 2366710"/>
              <a:gd name="connsiteX183" fmla="*/ 4633443 w 5764470"/>
              <a:gd name="connsiteY183" fmla="*/ 2366710 h 2366710"/>
              <a:gd name="connsiteX184" fmla="*/ 4586240 w 5764470"/>
              <a:gd name="connsiteY184" fmla="*/ 2366710 h 2366710"/>
              <a:gd name="connsiteX185" fmla="*/ 4572123 w 5764470"/>
              <a:gd name="connsiteY185" fmla="*/ 2309793 h 2366710"/>
              <a:gd name="connsiteX186" fmla="*/ 4560203 w 5764470"/>
              <a:gd name="connsiteY186" fmla="*/ 2241104 h 2366710"/>
              <a:gd name="connsiteX187" fmla="*/ 4517838 w 5764470"/>
              <a:gd name="connsiteY187" fmla="*/ 2070115 h 2366710"/>
              <a:gd name="connsiteX188" fmla="*/ 4386186 w 5764470"/>
              <a:gd name="connsiteY188" fmla="*/ 1901280 h 2366710"/>
              <a:gd name="connsiteX189" fmla="*/ 4185751 w 5764470"/>
              <a:gd name="connsiteY189" fmla="*/ 1825856 h 2366710"/>
              <a:gd name="connsiteX190" fmla="*/ 4169179 w 5764470"/>
              <a:gd name="connsiteY190" fmla="*/ 1825174 h 2366710"/>
              <a:gd name="connsiteX191" fmla="*/ 4037659 w 5764470"/>
              <a:gd name="connsiteY191" fmla="*/ 1842817 h 2366710"/>
              <a:gd name="connsiteX192" fmla="*/ 3922744 w 5764470"/>
              <a:gd name="connsiteY192" fmla="*/ 1860725 h 2366710"/>
              <a:gd name="connsiteX193" fmla="*/ 3169662 w 5764470"/>
              <a:gd name="connsiteY193" fmla="*/ 1356367 h 2366710"/>
              <a:gd name="connsiteX194" fmla="*/ 2546657 w 5764470"/>
              <a:gd name="connsiteY194" fmla="*/ 890442 h 2366710"/>
              <a:gd name="connsiteX195" fmla="*/ 2431844 w 5764470"/>
              <a:gd name="connsiteY195" fmla="*/ 901806 h 2366710"/>
              <a:gd name="connsiteX196" fmla="*/ 1975625 w 5764470"/>
              <a:gd name="connsiteY196" fmla="*/ 1241974 h 2366710"/>
              <a:gd name="connsiteX197" fmla="*/ 1784504 w 5764470"/>
              <a:gd name="connsiteY197" fmla="*/ 1710087 h 2366710"/>
              <a:gd name="connsiteX198" fmla="*/ 1539394 w 5764470"/>
              <a:gd name="connsiteY198" fmla="*/ 2236456 h 2366710"/>
              <a:gd name="connsiteX199" fmla="*/ 1446853 w 5764470"/>
              <a:gd name="connsiteY199" fmla="*/ 2311175 h 2366710"/>
              <a:gd name="connsiteX200" fmla="*/ 1342820 w 5764470"/>
              <a:gd name="connsiteY200" fmla="*/ 2366710 h 2366710"/>
              <a:gd name="connsiteX201" fmla="*/ 1220241 w 5764470"/>
              <a:gd name="connsiteY201" fmla="*/ 2366710 h 2366710"/>
              <a:gd name="connsiteX202" fmla="*/ 1319401 w 5764470"/>
              <a:gd name="connsiteY202" fmla="*/ 2328399 h 2366710"/>
              <a:gd name="connsiteX203" fmla="*/ 1506056 w 5764470"/>
              <a:gd name="connsiteY203" fmla="*/ 2204632 h 2366710"/>
              <a:gd name="connsiteX204" fmla="*/ 1739547 w 5764470"/>
              <a:gd name="connsiteY204" fmla="*/ 1698232 h 2366710"/>
              <a:gd name="connsiteX205" fmla="*/ 1937295 w 5764470"/>
              <a:gd name="connsiteY205" fmla="*/ 1215598 h 2366710"/>
              <a:gd name="connsiteX206" fmla="*/ 2421593 w 5764470"/>
              <a:gd name="connsiteY206" fmla="*/ 858749 h 2366710"/>
              <a:gd name="connsiteX207" fmla="*/ 2547498 w 5764470"/>
              <a:gd name="connsiteY207" fmla="*/ 846530 h 2366710"/>
              <a:gd name="connsiteX208" fmla="*/ 2520930 w 5764470"/>
              <a:gd name="connsiteY208" fmla="*/ 676043 h 2366710"/>
              <a:gd name="connsiteX209" fmla="*/ 3216731 w 5764470"/>
              <a:gd name="connsiteY209" fmla="*/ 1185889 h 2366710"/>
              <a:gd name="connsiteX210" fmla="*/ 3972527 w 5764470"/>
              <a:gd name="connsiteY210" fmla="*/ 1699931 h 2366710"/>
              <a:gd name="connsiteX211" fmla="*/ 4087896 w 5764470"/>
              <a:gd name="connsiteY211" fmla="*/ 1681609 h 2366710"/>
              <a:gd name="connsiteX212" fmla="*/ 4234348 w 5764470"/>
              <a:gd name="connsiteY212" fmla="*/ 1661533 h 2366710"/>
              <a:gd name="connsiteX213" fmla="*/ 4648279 w 5764470"/>
              <a:gd name="connsiteY213" fmla="*/ 1947438 h 2366710"/>
              <a:gd name="connsiteX214" fmla="*/ 4696423 w 5764470"/>
              <a:gd name="connsiteY214" fmla="*/ 2139986 h 2366710"/>
              <a:gd name="connsiteX215" fmla="*/ 4748132 w 5764470"/>
              <a:gd name="connsiteY215" fmla="*/ 2330987 h 2366710"/>
              <a:gd name="connsiteX216" fmla="*/ 4775026 w 5764470"/>
              <a:gd name="connsiteY216" fmla="*/ 2366710 h 2366710"/>
              <a:gd name="connsiteX217" fmla="*/ 4718117 w 5764470"/>
              <a:gd name="connsiteY217" fmla="*/ 2366710 h 2366710"/>
              <a:gd name="connsiteX218" fmla="*/ 4710218 w 5764470"/>
              <a:gd name="connsiteY218" fmla="*/ 2356335 h 2366710"/>
              <a:gd name="connsiteX219" fmla="*/ 4652068 w 5764470"/>
              <a:gd name="connsiteY219" fmla="*/ 2149050 h 2366710"/>
              <a:gd name="connsiteX220" fmla="*/ 4607381 w 5764470"/>
              <a:gd name="connsiteY220" fmla="*/ 1968374 h 2366710"/>
              <a:gd name="connsiteX221" fmla="*/ 4467600 w 5764470"/>
              <a:gd name="connsiteY221" fmla="*/ 1789906 h 2366710"/>
              <a:gd name="connsiteX222" fmla="*/ 4255317 w 5764470"/>
              <a:gd name="connsiteY222" fmla="*/ 1710259 h 2366710"/>
              <a:gd name="connsiteX223" fmla="*/ 4237021 w 5764470"/>
              <a:gd name="connsiteY223" fmla="*/ 1709511 h 2366710"/>
              <a:gd name="connsiteX224" fmla="*/ 4098881 w 5764470"/>
              <a:gd name="connsiteY224" fmla="*/ 1728612 h 2366710"/>
              <a:gd name="connsiteX225" fmla="*/ 3977798 w 5764470"/>
              <a:gd name="connsiteY225" fmla="*/ 1747565 h 2366710"/>
              <a:gd name="connsiteX226" fmla="*/ 3182072 w 5764470"/>
              <a:gd name="connsiteY226" fmla="*/ 1215788 h 2366710"/>
              <a:gd name="connsiteX227" fmla="*/ 2522621 w 5764470"/>
              <a:gd name="connsiteY227" fmla="*/ 724100 h 2366710"/>
              <a:gd name="connsiteX228" fmla="*/ 2400639 w 5764470"/>
              <a:gd name="connsiteY228" fmla="*/ 736373 h 2366710"/>
              <a:gd name="connsiteX229" fmla="*/ 1917926 w 5764470"/>
              <a:gd name="connsiteY229" fmla="*/ 1097644 h 2366710"/>
              <a:gd name="connsiteX230" fmla="*/ 1716622 w 5764470"/>
              <a:gd name="connsiteY230" fmla="*/ 1594488 h 2366710"/>
              <a:gd name="connsiteX231" fmla="*/ 1459157 w 5764470"/>
              <a:gd name="connsiteY231" fmla="*/ 2149496 h 2366710"/>
              <a:gd name="connsiteX232" fmla="*/ 1132710 w 5764470"/>
              <a:gd name="connsiteY232" fmla="*/ 2333868 h 2366710"/>
              <a:gd name="connsiteX233" fmla="*/ 1030871 w 5764470"/>
              <a:gd name="connsiteY233" fmla="*/ 2366710 h 2366710"/>
              <a:gd name="connsiteX234" fmla="*/ 885346 w 5764470"/>
              <a:gd name="connsiteY234" fmla="*/ 2366710 h 2366710"/>
              <a:gd name="connsiteX235" fmla="*/ 893105 w 5764470"/>
              <a:gd name="connsiteY235" fmla="*/ 2363327 h 2366710"/>
              <a:gd name="connsiteX236" fmla="*/ 995470 w 5764470"/>
              <a:gd name="connsiteY236" fmla="*/ 2330988 h 2366710"/>
              <a:gd name="connsiteX237" fmla="*/ 1424013 w 5764470"/>
              <a:gd name="connsiteY237" fmla="*/ 2119337 h 2366710"/>
              <a:gd name="connsiteX238" fmla="*/ 1669923 w 5764470"/>
              <a:gd name="connsiteY238" fmla="*/ 1582560 h 2366710"/>
              <a:gd name="connsiteX239" fmla="*/ 1878364 w 5764470"/>
              <a:gd name="connsiteY239" fmla="*/ 1069042 h 2366710"/>
              <a:gd name="connsiteX240" fmla="*/ 2388779 w 5764470"/>
              <a:gd name="connsiteY240" fmla="*/ 689332 h 2366710"/>
              <a:gd name="connsiteX241" fmla="*/ 2520930 w 5764470"/>
              <a:gd name="connsiteY241" fmla="*/ 676043 h 2366710"/>
              <a:gd name="connsiteX242" fmla="*/ 2495829 w 5764470"/>
              <a:gd name="connsiteY242" fmla="*/ 506912 h 2366710"/>
              <a:gd name="connsiteX243" fmla="*/ 3227925 w 5764470"/>
              <a:gd name="connsiteY243" fmla="*/ 1042680 h 2366710"/>
              <a:gd name="connsiteX244" fmla="*/ 4026366 w 5764470"/>
              <a:gd name="connsiteY244" fmla="*/ 1584143 h 2366710"/>
              <a:gd name="connsiteX245" fmla="*/ 4148354 w 5764470"/>
              <a:gd name="connsiteY245" fmla="*/ 1564363 h 2366710"/>
              <a:gd name="connsiteX246" fmla="*/ 4299999 w 5764470"/>
              <a:gd name="connsiteY246" fmla="*/ 1544928 h 2366710"/>
              <a:gd name="connsiteX247" fmla="*/ 4735266 w 5764470"/>
              <a:gd name="connsiteY247" fmla="*/ 1844771 h 2366710"/>
              <a:gd name="connsiteX248" fmla="*/ 4786552 w 5764470"/>
              <a:gd name="connsiteY248" fmla="*/ 2047896 h 2366710"/>
              <a:gd name="connsiteX249" fmla="*/ 4884074 w 5764470"/>
              <a:gd name="connsiteY249" fmla="*/ 2299901 h 2366710"/>
              <a:gd name="connsiteX250" fmla="*/ 4977905 w 5764470"/>
              <a:gd name="connsiteY250" fmla="*/ 2357437 h 2366710"/>
              <a:gd name="connsiteX251" fmla="*/ 5009318 w 5764470"/>
              <a:gd name="connsiteY251" fmla="*/ 2366710 h 2366710"/>
              <a:gd name="connsiteX252" fmla="*/ 4896112 w 5764470"/>
              <a:gd name="connsiteY252" fmla="*/ 2366710 h 2366710"/>
              <a:gd name="connsiteX253" fmla="*/ 4852328 w 5764470"/>
              <a:gd name="connsiteY253" fmla="*/ 2332956 h 2366710"/>
              <a:gd name="connsiteX254" fmla="*/ 4744894 w 5764470"/>
              <a:gd name="connsiteY254" fmla="*/ 2052693 h 2366710"/>
              <a:gd name="connsiteX255" fmla="*/ 4697570 w 5764470"/>
              <a:gd name="connsiteY255" fmla="*/ 1862365 h 2366710"/>
              <a:gd name="connsiteX256" fmla="*/ 4548894 w 5764470"/>
              <a:gd name="connsiteY256" fmla="*/ 1673226 h 2366710"/>
              <a:gd name="connsiteX257" fmla="*/ 4323301 w 5764470"/>
              <a:gd name="connsiteY257" fmla="*/ 1589398 h 2366710"/>
              <a:gd name="connsiteX258" fmla="*/ 4302810 w 5764470"/>
              <a:gd name="connsiteY258" fmla="*/ 1588549 h 2366710"/>
              <a:gd name="connsiteX259" fmla="*/ 4157212 w 5764470"/>
              <a:gd name="connsiteY259" fmla="*/ 1609098 h 2366710"/>
              <a:gd name="connsiteX260" fmla="*/ 4029091 w 5764470"/>
              <a:gd name="connsiteY260" fmla="*/ 1629495 h 2366710"/>
              <a:gd name="connsiteX261" fmla="*/ 3190643 w 5764470"/>
              <a:gd name="connsiteY261" fmla="*/ 1072908 h 2366710"/>
              <a:gd name="connsiteX262" fmla="*/ 2495233 w 5764470"/>
              <a:gd name="connsiteY262" fmla="*/ 554340 h 2366710"/>
              <a:gd name="connsiteX263" fmla="*/ 2366483 w 5764470"/>
              <a:gd name="connsiteY263" fmla="*/ 567805 h 2366710"/>
              <a:gd name="connsiteX264" fmla="*/ 1856835 w 5764470"/>
              <a:gd name="connsiteY264" fmla="*/ 950593 h 2366710"/>
              <a:gd name="connsiteX265" fmla="*/ 1645366 w 5764470"/>
              <a:gd name="connsiteY265" fmla="*/ 1475732 h 2366710"/>
              <a:gd name="connsiteX266" fmla="*/ 1374959 w 5764470"/>
              <a:gd name="connsiteY266" fmla="*/ 2063279 h 2366710"/>
              <a:gd name="connsiteX267" fmla="*/ 903691 w 5764470"/>
              <a:gd name="connsiteY267" fmla="*/ 2298843 h 2366710"/>
              <a:gd name="connsiteX268" fmla="*/ 797336 w 5764470"/>
              <a:gd name="connsiteY268" fmla="*/ 2332751 h 2366710"/>
              <a:gd name="connsiteX269" fmla="*/ 719809 w 5764470"/>
              <a:gd name="connsiteY269" fmla="*/ 2366710 h 2366710"/>
              <a:gd name="connsiteX270" fmla="*/ 609009 w 5764470"/>
              <a:gd name="connsiteY270" fmla="*/ 2366710 h 2366710"/>
              <a:gd name="connsiteX271" fmla="*/ 624639 w 5764470"/>
              <a:gd name="connsiteY271" fmla="*/ 2356013 h 2366710"/>
              <a:gd name="connsiteX272" fmla="*/ 782369 w 5764470"/>
              <a:gd name="connsiteY272" fmla="*/ 2287325 h 2366710"/>
              <a:gd name="connsiteX273" fmla="*/ 889606 w 5764470"/>
              <a:gd name="connsiteY273" fmla="*/ 2253016 h 2366710"/>
              <a:gd name="connsiteX274" fmla="*/ 1341701 w 5764470"/>
              <a:gd name="connsiteY274" fmla="*/ 2029279 h 2366710"/>
              <a:gd name="connsiteX275" fmla="*/ 1600487 w 5764470"/>
              <a:gd name="connsiteY275" fmla="*/ 1461701 h 2366710"/>
              <a:gd name="connsiteX276" fmla="*/ 1819013 w 5764470"/>
              <a:gd name="connsiteY276" fmla="*/ 922062 h 2366710"/>
              <a:gd name="connsiteX277" fmla="*/ 2356805 w 5764470"/>
              <a:gd name="connsiteY277" fmla="*/ 520854 h 2366710"/>
              <a:gd name="connsiteX278" fmla="*/ 2495829 w 5764470"/>
              <a:gd name="connsiteY278" fmla="*/ 506912 h 2366710"/>
              <a:gd name="connsiteX279" fmla="*/ 2470751 w 5764470"/>
              <a:gd name="connsiteY279" fmla="*/ 337166 h 2366710"/>
              <a:gd name="connsiteX280" fmla="*/ 3237361 w 5764470"/>
              <a:gd name="connsiteY280" fmla="*/ 899298 h 2366710"/>
              <a:gd name="connsiteX281" fmla="*/ 4078459 w 5764470"/>
              <a:gd name="connsiteY281" fmla="*/ 1468187 h 2366710"/>
              <a:gd name="connsiteX282" fmla="*/ 4207033 w 5764470"/>
              <a:gd name="connsiteY282" fmla="*/ 1447369 h 2366710"/>
              <a:gd name="connsiteX283" fmla="*/ 4369285 w 5764470"/>
              <a:gd name="connsiteY283" fmla="*/ 1424463 h 2366710"/>
              <a:gd name="connsiteX284" fmla="*/ 4826305 w 5764470"/>
              <a:gd name="connsiteY284" fmla="*/ 1738249 h 2366710"/>
              <a:gd name="connsiteX285" fmla="*/ 4879842 w 5764470"/>
              <a:gd name="connsiteY285" fmla="*/ 1950595 h 2366710"/>
              <a:gd name="connsiteX286" fmla="*/ 4979410 w 5764470"/>
              <a:gd name="connsiteY286" fmla="*/ 2218344 h 2366710"/>
              <a:gd name="connsiteX287" fmla="*/ 5197260 w 5764470"/>
              <a:gd name="connsiteY287" fmla="*/ 2314334 h 2366710"/>
              <a:gd name="connsiteX288" fmla="*/ 5293550 w 5764470"/>
              <a:gd name="connsiteY288" fmla="*/ 2340810 h 2366710"/>
              <a:gd name="connsiteX289" fmla="*/ 5352855 w 5764470"/>
              <a:gd name="connsiteY289" fmla="*/ 2366710 h 2366710"/>
              <a:gd name="connsiteX290" fmla="*/ 5215173 w 5764470"/>
              <a:gd name="connsiteY290" fmla="*/ 2366710 h 2366710"/>
              <a:gd name="connsiteX291" fmla="*/ 5187368 w 5764470"/>
              <a:gd name="connsiteY291" fmla="*/ 2358737 h 2366710"/>
              <a:gd name="connsiteX292" fmla="*/ 4947719 w 5764470"/>
              <a:gd name="connsiteY292" fmla="*/ 2251415 h 2366710"/>
              <a:gd name="connsiteX293" fmla="*/ 4833728 w 5764470"/>
              <a:gd name="connsiteY293" fmla="*/ 1958695 h 2366710"/>
              <a:gd name="connsiteX294" fmla="*/ 4784113 w 5764470"/>
              <a:gd name="connsiteY294" fmla="*/ 1758260 h 2366710"/>
              <a:gd name="connsiteX295" fmla="*/ 4628276 w 5764470"/>
              <a:gd name="connsiteY295" fmla="*/ 1560635 h 2366710"/>
              <a:gd name="connsiteX296" fmla="*/ 4392467 w 5764470"/>
              <a:gd name="connsiteY296" fmla="*/ 1472414 h 2366710"/>
              <a:gd name="connsiteX297" fmla="*/ 4370199 w 5764470"/>
              <a:gd name="connsiteY297" fmla="*/ 1471479 h 2366710"/>
              <a:gd name="connsiteX298" fmla="*/ 4216729 w 5764470"/>
              <a:gd name="connsiteY298" fmla="*/ 1493448 h 2366710"/>
              <a:gd name="connsiteX299" fmla="*/ 4082038 w 5764470"/>
              <a:gd name="connsiteY299" fmla="*/ 1515330 h 2366710"/>
              <a:gd name="connsiteX300" fmla="*/ 3200979 w 5764470"/>
              <a:gd name="connsiteY300" fmla="*/ 928695 h 2366710"/>
              <a:gd name="connsiteX301" fmla="*/ 2469207 w 5764470"/>
              <a:gd name="connsiteY301" fmla="*/ 384558 h 2366710"/>
              <a:gd name="connsiteX302" fmla="*/ 2333650 w 5764470"/>
              <a:gd name="connsiteY302" fmla="*/ 398322 h 2366710"/>
              <a:gd name="connsiteX303" fmla="*/ 1797927 w 5764470"/>
              <a:gd name="connsiteY303" fmla="*/ 802658 h 2366710"/>
              <a:gd name="connsiteX304" fmla="*/ 1575857 w 5764470"/>
              <a:gd name="connsiteY304" fmla="*/ 1356077 h 2366710"/>
              <a:gd name="connsiteX305" fmla="*/ 1292165 w 5764470"/>
              <a:gd name="connsiteY305" fmla="*/ 1973966 h 2366710"/>
              <a:gd name="connsiteX306" fmla="*/ 797339 w 5764470"/>
              <a:gd name="connsiteY306" fmla="*/ 2221614 h 2366710"/>
              <a:gd name="connsiteX307" fmla="*/ 685683 w 5764470"/>
              <a:gd name="connsiteY307" fmla="*/ 2257484 h 2366710"/>
              <a:gd name="connsiteX308" fmla="*/ 527524 w 5764470"/>
              <a:gd name="connsiteY308" fmla="*/ 2326746 h 2366710"/>
              <a:gd name="connsiteX309" fmla="*/ 469695 w 5764470"/>
              <a:gd name="connsiteY309" fmla="*/ 2366710 h 2366710"/>
              <a:gd name="connsiteX310" fmla="*/ 388865 w 5764470"/>
              <a:gd name="connsiteY310" fmla="*/ 2366710 h 2366710"/>
              <a:gd name="connsiteX311" fmla="*/ 507692 w 5764470"/>
              <a:gd name="connsiteY311" fmla="*/ 2285251 h 2366710"/>
              <a:gd name="connsiteX312" fmla="*/ 673299 w 5764470"/>
              <a:gd name="connsiteY312" fmla="*/ 2213029 h 2366710"/>
              <a:gd name="connsiteX313" fmla="*/ 785828 w 5764470"/>
              <a:gd name="connsiteY313" fmla="*/ 2177196 h 2366710"/>
              <a:gd name="connsiteX314" fmla="*/ 1261483 w 5764470"/>
              <a:gd name="connsiteY314" fmla="*/ 1940942 h 2366710"/>
              <a:gd name="connsiteX315" fmla="*/ 1532692 w 5764470"/>
              <a:gd name="connsiteY315" fmla="*/ 1342987 h 2366710"/>
              <a:gd name="connsiteX316" fmla="*/ 1761401 w 5764470"/>
              <a:gd name="connsiteY316" fmla="*/ 774611 h 2366710"/>
              <a:gd name="connsiteX317" fmla="*/ 2325251 w 5764470"/>
              <a:gd name="connsiteY317" fmla="*/ 352296 h 2366710"/>
              <a:gd name="connsiteX318" fmla="*/ 2470751 w 5764470"/>
              <a:gd name="connsiteY318" fmla="*/ 337166 h 2366710"/>
              <a:gd name="connsiteX319" fmla="*/ 2443237 w 5764470"/>
              <a:gd name="connsiteY319" fmla="*/ 168921 h 2366710"/>
              <a:gd name="connsiteX320" fmla="*/ 3248071 w 5764470"/>
              <a:gd name="connsiteY320" fmla="*/ 757026 h 2366710"/>
              <a:gd name="connsiteX321" fmla="*/ 4132270 w 5764470"/>
              <a:gd name="connsiteY321" fmla="*/ 1352474 h 2366710"/>
              <a:gd name="connsiteX322" fmla="*/ 4267466 w 5764470"/>
              <a:gd name="connsiteY322" fmla="*/ 1330198 h 2366710"/>
              <a:gd name="connsiteX323" fmla="*/ 4437591 w 5764470"/>
              <a:gd name="connsiteY323" fmla="*/ 1305866 h 2366710"/>
              <a:gd name="connsiteX324" fmla="*/ 4916418 w 5764470"/>
              <a:gd name="connsiteY324" fmla="*/ 1633617 h 2366710"/>
              <a:gd name="connsiteX325" fmla="*/ 4972710 w 5764470"/>
              <a:gd name="connsiteY325" fmla="*/ 1853462 h 2366710"/>
              <a:gd name="connsiteX326" fmla="*/ 5077512 w 5764470"/>
              <a:gd name="connsiteY326" fmla="*/ 2134491 h 2366710"/>
              <a:gd name="connsiteX327" fmla="*/ 5306950 w 5764470"/>
              <a:gd name="connsiteY327" fmla="*/ 2234425 h 2366710"/>
              <a:gd name="connsiteX328" fmla="*/ 5503875 w 5764470"/>
              <a:gd name="connsiteY328" fmla="*/ 2303430 h 2366710"/>
              <a:gd name="connsiteX329" fmla="*/ 5573712 w 5764470"/>
              <a:gd name="connsiteY329" fmla="*/ 2353238 h 2366710"/>
              <a:gd name="connsiteX330" fmla="*/ 5586579 w 5764470"/>
              <a:gd name="connsiteY330" fmla="*/ 2366710 h 2366710"/>
              <a:gd name="connsiteX331" fmla="*/ 5508927 w 5764470"/>
              <a:gd name="connsiteY331" fmla="*/ 2366710 h 2366710"/>
              <a:gd name="connsiteX332" fmla="*/ 5479715 w 5764470"/>
              <a:gd name="connsiteY332" fmla="*/ 2345957 h 2366710"/>
              <a:gd name="connsiteX333" fmla="*/ 5295218 w 5764470"/>
              <a:gd name="connsiteY333" fmla="*/ 2282233 h 2366710"/>
              <a:gd name="connsiteX334" fmla="*/ 5043958 w 5764470"/>
              <a:gd name="connsiteY334" fmla="*/ 2170530 h 2366710"/>
              <a:gd name="connsiteX335" fmla="*/ 4924017 w 5764470"/>
              <a:gd name="connsiteY335" fmla="*/ 1861029 h 2366710"/>
              <a:gd name="connsiteX336" fmla="*/ 4871299 w 5764470"/>
              <a:gd name="connsiteY336" fmla="*/ 1650904 h 2366710"/>
              <a:gd name="connsiteX337" fmla="*/ 4460023 w 5764470"/>
              <a:gd name="connsiteY337" fmla="*/ 1350741 h 2366710"/>
              <a:gd name="connsiteX338" fmla="*/ 4436030 w 5764470"/>
              <a:gd name="connsiteY338" fmla="*/ 1349747 h 2366710"/>
              <a:gd name="connsiteX339" fmla="*/ 4274683 w 5764470"/>
              <a:gd name="connsiteY339" fmla="*/ 1373142 h 2366710"/>
              <a:gd name="connsiteX340" fmla="*/ 4133775 w 5764470"/>
              <a:gd name="connsiteY340" fmla="*/ 1396044 h 2366710"/>
              <a:gd name="connsiteX341" fmla="*/ 3209650 w 5764470"/>
              <a:gd name="connsiteY341" fmla="*/ 782415 h 2366710"/>
              <a:gd name="connsiteX342" fmla="*/ 2441449 w 5764470"/>
              <a:gd name="connsiteY342" fmla="*/ 212050 h 2366710"/>
              <a:gd name="connsiteX343" fmla="*/ 2299151 w 5764470"/>
              <a:gd name="connsiteY343" fmla="*/ 226776 h 2366710"/>
              <a:gd name="connsiteX344" fmla="*/ 1736940 w 5764470"/>
              <a:gd name="connsiteY344" fmla="*/ 652209 h 2366710"/>
              <a:gd name="connsiteX345" fmla="*/ 1504688 w 5764470"/>
              <a:gd name="connsiteY345" fmla="*/ 1234364 h 2366710"/>
              <a:gd name="connsiteX346" fmla="*/ 1209006 w 5764470"/>
              <a:gd name="connsiteY346" fmla="*/ 1882647 h 2366710"/>
              <a:gd name="connsiteX347" fmla="*/ 691068 w 5764470"/>
              <a:gd name="connsiteY347" fmla="*/ 2142397 h 2366710"/>
              <a:gd name="connsiteX348" fmla="*/ 573638 w 5764470"/>
              <a:gd name="connsiteY348" fmla="*/ 2181074 h 2366710"/>
              <a:gd name="connsiteX349" fmla="*/ 264675 w 5764470"/>
              <a:gd name="connsiteY349" fmla="*/ 2352703 h 2366710"/>
              <a:gd name="connsiteX350" fmla="*/ 251242 w 5764470"/>
              <a:gd name="connsiteY350" fmla="*/ 2366710 h 2366710"/>
              <a:gd name="connsiteX351" fmla="*/ 190986 w 5764470"/>
              <a:gd name="connsiteY351" fmla="*/ 2366710 h 2366710"/>
              <a:gd name="connsiteX352" fmla="*/ 237190 w 5764470"/>
              <a:gd name="connsiteY352" fmla="*/ 2318987 h 2366710"/>
              <a:gd name="connsiteX353" fmla="*/ 560242 w 5764470"/>
              <a:gd name="connsiteY353" fmla="*/ 2140495 h 2366710"/>
              <a:gd name="connsiteX354" fmla="*/ 678104 w 5764470"/>
              <a:gd name="connsiteY354" fmla="*/ 2101832 h 2366710"/>
              <a:gd name="connsiteX355" fmla="*/ 1177317 w 5764470"/>
              <a:gd name="connsiteY355" fmla="*/ 1853494 h 2366710"/>
              <a:gd name="connsiteX356" fmla="*/ 1461385 w 5764470"/>
              <a:gd name="connsiteY356" fmla="*/ 1225182 h 2366710"/>
              <a:gd name="connsiteX357" fmla="*/ 1700693 w 5764470"/>
              <a:gd name="connsiteY357" fmla="*/ 628531 h 2366710"/>
              <a:gd name="connsiteX358" fmla="*/ 2290609 w 5764470"/>
              <a:gd name="connsiteY358" fmla="*/ 184656 h 2366710"/>
              <a:gd name="connsiteX359" fmla="*/ 2443237 w 5764470"/>
              <a:gd name="connsiteY359" fmla="*/ 168921 h 2366710"/>
              <a:gd name="connsiteX360" fmla="*/ 2417170 w 5764470"/>
              <a:gd name="connsiteY360" fmla="*/ 105 h 2366710"/>
              <a:gd name="connsiteX361" fmla="*/ 3258380 w 5764470"/>
              <a:gd name="connsiteY361" fmla="*/ 613897 h 2366710"/>
              <a:gd name="connsiteX362" fmla="*/ 4184416 w 5764470"/>
              <a:gd name="connsiteY362" fmla="*/ 1235873 h 2366710"/>
              <a:gd name="connsiteX363" fmla="*/ 4326142 w 5764470"/>
              <a:gd name="connsiteY363" fmla="*/ 1212547 h 2366710"/>
              <a:gd name="connsiteX364" fmla="*/ 4501583 w 5764470"/>
              <a:gd name="connsiteY364" fmla="*/ 1186699 h 2366710"/>
              <a:gd name="connsiteX365" fmla="*/ 5002613 w 5764470"/>
              <a:gd name="connsiteY365" fmla="*/ 1527982 h 2366710"/>
              <a:gd name="connsiteX366" fmla="*/ 5061095 w 5764470"/>
              <a:gd name="connsiteY366" fmla="*/ 1760535 h 2366710"/>
              <a:gd name="connsiteX367" fmla="*/ 5171550 w 5764470"/>
              <a:gd name="connsiteY367" fmla="*/ 2054852 h 2366710"/>
              <a:gd name="connsiteX368" fmla="*/ 5412173 w 5764470"/>
              <a:gd name="connsiteY368" fmla="*/ 2159166 h 2366710"/>
              <a:gd name="connsiteX369" fmla="*/ 5618615 w 5764470"/>
              <a:gd name="connsiteY369" fmla="*/ 2231182 h 2366710"/>
              <a:gd name="connsiteX370" fmla="*/ 5748538 w 5764470"/>
              <a:gd name="connsiteY370" fmla="*/ 2342411 h 2366710"/>
              <a:gd name="connsiteX371" fmla="*/ 5764470 w 5764470"/>
              <a:gd name="connsiteY371" fmla="*/ 2366710 h 2366710"/>
              <a:gd name="connsiteX372" fmla="*/ 5708502 w 5764470"/>
              <a:gd name="connsiteY372" fmla="*/ 2366710 h 2366710"/>
              <a:gd name="connsiteX373" fmla="*/ 5662217 w 5764470"/>
              <a:gd name="connsiteY373" fmla="*/ 2318150 h 2366710"/>
              <a:gd name="connsiteX374" fmla="*/ 5596230 w 5764470"/>
              <a:gd name="connsiteY374" fmla="*/ 2271150 h 2366710"/>
              <a:gd name="connsiteX375" fmla="*/ 5402268 w 5764470"/>
              <a:gd name="connsiteY375" fmla="*/ 2204441 h 2366710"/>
              <a:gd name="connsiteX376" fmla="*/ 5139806 w 5764470"/>
              <a:gd name="connsiteY376" fmla="*/ 2087907 h 2366710"/>
              <a:gd name="connsiteX377" fmla="*/ 5015918 w 5764470"/>
              <a:gd name="connsiteY377" fmla="*/ 1767381 h 2366710"/>
              <a:gd name="connsiteX378" fmla="*/ 4960877 w 5764470"/>
              <a:gd name="connsiteY378" fmla="*/ 1547575 h 2366710"/>
              <a:gd name="connsiteX379" fmla="*/ 4530044 w 5764470"/>
              <a:gd name="connsiteY379" fmla="*/ 1233560 h 2366710"/>
              <a:gd name="connsiteX380" fmla="*/ 4503909 w 5764470"/>
              <a:gd name="connsiteY380" fmla="*/ 1232484 h 2366710"/>
              <a:gd name="connsiteX381" fmla="*/ 4334619 w 5764470"/>
              <a:gd name="connsiteY381" fmla="*/ 1256840 h 2366710"/>
              <a:gd name="connsiteX382" fmla="*/ 4187196 w 5764470"/>
              <a:gd name="connsiteY382" fmla="*/ 1281245 h 2366710"/>
              <a:gd name="connsiteX383" fmla="*/ 3220365 w 5764470"/>
              <a:gd name="connsiteY383" fmla="*/ 640175 h 2366710"/>
              <a:gd name="connsiteX384" fmla="*/ 2416223 w 5764470"/>
              <a:gd name="connsiteY384" fmla="*/ 43113 h 2366710"/>
              <a:gd name="connsiteX385" fmla="*/ 2267133 w 5764470"/>
              <a:gd name="connsiteY385" fmla="*/ 59280 h 2366710"/>
              <a:gd name="connsiteX386" fmla="*/ 1678431 w 5764470"/>
              <a:gd name="connsiteY386" fmla="*/ 505817 h 2366710"/>
              <a:gd name="connsiteX387" fmla="*/ 1435561 w 5764470"/>
              <a:gd name="connsiteY387" fmla="*/ 1116681 h 2366710"/>
              <a:gd name="connsiteX388" fmla="*/ 1127444 w 5764470"/>
              <a:gd name="connsiteY388" fmla="*/ 1795776 h 2366710"/>
              <a:gd name="connsiteX389" fmla="*/ 585515 w 5764470"/>
              <a:gd name="connsiteY389" fmla="*/ 2067596 h 2366710"/>
              <a:gd name="connsiteX390" fmla="*/ 463293 w 5764470"/>
              <a:gd name="connsiteY390" fmla="*/ 2106074 h 2366710"/>
              <a:gd name="connsiteX391" fmla="*/ 139714 w 5764470"/>
              <a:gd name="connsiteY391" fmla="*/ 2285962 h 2366710"/>
              <a:gd name="connsiteX392" fmla="*/ 62283 w 5764470"/>
              <a:gd name="connsiteY392" fmla="*/ 2366710 h 2366710"/>
              <a:gd name="connsiteX393" fmla="*/ 0 w 5764470"/>
              <a:gd name="connsiteY393" fmla="*/ 2366710 h 2366710"/>
              <a:gd name="connsiteX394" fmla="*/ 111837 w 5764470"/>
              <a:gd name="connsiteY394" fmla="*/ 2250983 h 2366710"/>
              <a:gd name="connsiteX395" fmla="*/ 449509 w 5764470"/>
              <a:gd name="connsiteY395" fmla="*/ 2064173 h 2366710"/>
              <a:gd name="connsiteX396" fmla="*/ 572604 w 5764470"/>
              <a:gd name="connsiteY396" fmla="*/ 2025731 h 2366710"/>
              <a:gd name="connsiteX397" fmla="*/ 1094915 w 5764470"/>
              <a:gd name="connsiteY397" fmla="*/ 1765727 h 2366710"/>
              <a:gd name="connsiteX398" fmla="*/ 1391397 w 5764470"/>
              <a:gd name="connsiteY398" fmla="*/ 1107031 h 2366710"/>
              <a:gd name="connsiteX399" fmla="*/ 1641324 w 5764470"/>
              <a:gd name="connsiteY399" fmla="*/ 481666 h 2366710"/>
              <a:gd name="connsiteX400" fmla="*/ 2257734 w 5764470"/>
              <a:gd name="connsiteY400" fmla="*/ 16693 h 2366710"/>
              <a:gd name="connsiteX401" fmla="*/ 2417170 w 5764470"/>
              <a:gd name="connsiteY401" fmla="*/ 105 h 23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5764470" h="236671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rtl="0"/>
            <a:endParaRPr lang="sv-SE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3148217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4776822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79138475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32011551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5844556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4502484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734566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sv-SE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D9ACC8A-FA13-47DD-9722-0749C5E70D5A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330431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418" r:id="rId7"/>
    <p:sldLayoutId id="2147485419" r:id="rId8"/>
    <p:sldLayoutId id="2147485420" r:id="rId9"/>
    <p:sldLayoutId id="2147485421" r:id="rId10"/>
    <p:sldLayoutId id="2147485422" r:id="rId11"/>
    <p:sldLayoutId id="2147485423" r:id="rId12"/>
    <p:sldLayoutId id="2147485424" r:id="rId13"/>
    <p:sldLayoutId id="2147485425" r:id="rId14"/>
    <p:sldLayoutId id="2147485426" r:id="rId15"/>
    <p:sldLayoutId id="2147485427" r:id="rId16"/>
    <p:sldLayoutId id="2147485428" r:id="rId17"/>
    <p:sldLayoutId id="2147485429" r:id="rId18"/>
    <p:sldLayoutId id="2147485430" r:id="rId19"/>
    <p:sldLayoutId id="2147485431" r:id="rId20"/>
    <p:sldLayoutId id="2147485432" r:id="rId21"/>
    <p:sldLayoutId id="2147483676" r:id="rId22"/>
    <p:sldLayoutId id="2147483677" r:id="rId2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Tegeldammarna-Lergravarna-sommar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sv/solnedg%C3%A5ng-sj%C3%B6-abendstimmung-natur-1382751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v/photo/1208762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jpe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11DD14-953E-786D-C1D3-D4D16CF4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sz="2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Ekonomilänken </a:t>
            </a:r>
            <a:br>
              <a:rPr lang="sv-SE" sz="50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dirty="0" err="1">
                <a:latin typeface="Posterama" panose="020B0504020200020000" pitchFamily="34" charset="0"/>
                <a:cs typeface="Posterama" panose="020B0504020200020000" pitchFamily="34" charset="0"/>
              </a:rPr>
              <a:t>Recyckling</a:t>
            </a:r>
            <a:r>
              <a:rPr lang="sv-SE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A6033B-BDCA-210D-D02A-5DF9CFAB4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dirty="0">
                <a:latin typeface="Avenir Next LT Pro" panose="020B0504020202020204" pitchFamily="34" charset="77"/>
              </a:rPr>
              <a:t>Sortering &amp; återvinning på kontoret. </a:t>
            </a:r>
            <a:r>
              <a:rPr lang="sv-SE" sz="2400" b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 </a:t>
            </a:r>
            <a:endParaRPr lang="sv-SE" sz="2400" b="0" spc="0" dirty="0">
              <a:solidFill>
                <a:schemeClr val="bg1"/>
              </a:solidFill>
              <a:latin typeface="Avenir Next LT Pro" panose="020B0504020202020204" pitchFamily="34" charset="77"/>
              <a:cs typeface="Segoe UI"/>
            </a:endParaRPr>
          </a:p>
          <a:p>
            <a:pPr rtl="0"/>
            <a:endParaRPr lang="sv-SE" dirty="0"/>
          </a:p>
        </p:txBody>
      </p:sp>
      <p:pic>
        <p:nvPicPr>
          <p:cNvPr id="4" name="Kamera 3">
            <a:extLst>
              <a:ext uri="{FF2B5EF4-FFF2-40B4-BE49-F238E27FC236}">
                <a16:creationId xmlns:a16="http://schemas.microsoft.com/office/drawing/2014/main" id="{5FE4ADD6-B592-56C2-9E30-E0271B47371E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1035558"/>
            <a:ext cx="6382512" cy="4786884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1D86F36-AE8E-461A-CAC5-FA81933CF32A}"/>
              </a:ext>
            </a:extLst>
          </p:cNvPr>
          <p:cNvSpPr txBox="1"/>
          <p:nvPr/>
        </p:nvSpPr>
        <p:spPr>
          <a:xfrm>
            <a:off x="0" y="5822442"/>
            <a:ext cx="6382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4" tooltip="https://commons.wikimedia.org/wiki/File:Tegeldammarna-Lergravarna-sommar.jpg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5" tooltip="https://creativecommons.org/licenses/by-sa/3.0/"/>
              </a:rPr>
              <a:t>CC BY-SA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16494342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amera 19" descr="Cameo-objekt">
            <a:extLst>
              <a:ext uri="{FF2B5EF4-FFF2-40B4-BE49-F238E27FC236}">
                <a16:creationId xmlns:a16="http://schemas.microsoft.com/office/drawing/2014/main" id="{F1655507-B74D-3874-00FE-E30A89431A1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1" y="-1102114"/>
            <a:ext cx="15107448" cy="796011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5697"/>
            <a:ext cx="12188952" cy="2862303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sz="2800" dirty="0"/>
              <a:t>Övrigt, Elektronik</a:t>
            </a:r>
            <a:br>
              <a:rPr lang="sv-SE" sz="2800" dirty="0"/>
            </a:br>
            <a:r>
              <a:rPr lang="sv-SE" sz="2800" dirty="0" err="1"/>
              <a:t>Tonerkasset</a:t>
            </a:r>
            <a:r>
              <a:rPr lang="sv-SE" sz="2800" dirty="0"/>
              <a:t>, &amp; lysrör  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891BB2A-8803-8098-648D-5ECAD0F15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303" y="3995697"/>
            <a:ext cx="6170279" cy="261541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endParaRPr lang="sv-SE" dirty="0">
              <a:latin typeface="Avenir Next LT Pro" panose="020B0504020202020204" pitchFamily="34" charset="77"/>
            </a:endParaRPr>
          </a:p>
          <a:p>
            <a:pPr rtl="0"/>
            <a:endParaRPr lang="sv-SE" dirty="0">
              <a:latin typeface="Avenir Next LT Pro" panose="020B0504020202020204" pitchFamily="34" charset="77"/>
            </a:endParaRPr>
          </a:p>
          <a:p>
            <a:pPr rtl="0"/>
            <a:r>
              <a:rPr lang="sv-SE" dirty="0">
                <a:latin typeface="Avenir Next LT Pro" panose="020B0504020202020204" pitchFamily="34" charset="77"/>
              </a:rPr>
              <a:t>Elektronik samlas i serverrummet</a:t>
            </a:r>
          </a:p>
          <a:p>
            <a:pPr rtl="0"/>
            <a:r>
              <a:rPr lang="sv-SE" dirty="0">
                <a:latin typeface="Avenir Next LT Pro" panose="020B0504020202020204" pitchFamily="34" charset="77"/>
              </a:rPr>
              <a:t>Lysrören tar Maximiliam hand om</a:t>
            </a:r>
          </a:p>
          <a:p>
            <a:pPr rtl="0"/>
            <a:r>
              <a:rPr lang="sv-SE" dirty="0" err="1">
                <a:latin typeface="Avenir Next LT Pro" panose="020B0504020202020204" pitchFamily="34" charset="77"/>
              </a:rPr>
              <a:t>Tonerkasset</a:t>
            </a:r>
            <a:r>
              <a:rPr lang="sv-SE" dirty="0">
                <a:latin typeface="Avenir Next LT Pro" panose="020B0504020202020204" pitchFamily="34" charset="77"/>
              </a:rPr>
              <a:t> finns återvinning i soprummet. </a:t>
            </a:r>
          </a:p>
          <a:p>
            <a:pPr marL="0" indent="0" rtl="0">
              <a:buNone/>
            </a:pPr>
            <a:endParaRPr lang="sv-SE" sz="2400" b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39487C-D81B-ECF7-5A06-F65C377D1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09"/>
            <a:ext cx="5855234" cy="195275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FF55BCF-B09E-1266-3902-E2D121F39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234" y="-1010"/>
            <a:ext cx="6333717" cy="399670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464CCFE-9F5B-6A5F-8508-7A51B34DD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41" y="1951746"/>
            <a:ext cx="5778393" cy="20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p14="http://schemas.microsoft.com/office/powerpoint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amera 4" descr="Cameo-objekt">
            <a:extLst>
              <a:ext uri="{FF2B5EF4-FFF2-40B4-BE49-F238E27FC236}">
                <a16:creationId xmlns:a16="http://schemas.microsoft.com/office/drawing/2014/main" id="{83817871-83E0-BC7A-4280-64CAE3E303A0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6340300-9B84-CE8C-49D8-0B0BC49E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244" y="0"/>
            <a:ext cx="6774756" cy="685800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dirty="0"/>
              <a:t>Kom ihåg var du ska slänga avfallet i minnet.</a:t>
            </a:r>
            <a:br>
              <a:rPr lang="sv-SE" dirty="0"/>
            </a:br>
            <a:r>
              <a:rPr lang="sv-SE" dirty="0"/>
              <a:t>Så får du ro i sinnet.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6C2139-1076-C24C-56F4-BF5DC0264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pic>
        <p:nvPicPr>
          <p:cNvPr id="8" name="Bildobjekt 7" descr="En bild som visar solnedgång, utomhus, himmel, vatten&#10;&#10;Automatiskt genererad beskrivning">
            <a:extLst>
              <a:ext uri="{FF2B5EF4-FFF2-40B4-BE49-F238E27FC236}">
                <a16:creationId xmlns:a16="http://schemas.microsoft.com/office/drawing/2014/main" id="{A71ABA38-7CAE-C170-472A-A60B8EB19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2" y="0"/>
            <a:ext cx="5417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93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a14="http://schemas.microsoft.com/office/drawing/2010/main" xmlns:p14="http://schemas.microsoft.com/office/powerpoint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D53EE67-5DC6-2C59-414D-702D6773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Målet</a:t>
            </a:r>
            <a:r>
              <a:rPr lang="en-US" sz="2400" dirty="0"/>
              <a:t> </a:t>
            </a:r>
            <a:r>
              <a:rPr lang="en-US" sz="2400" dirty="0" err="1"/>
              <a:t>är</a:t>
            </a:r>
            <a:r>
              <a:rPr lang="en-US" sz="2400" dirty="0"/>
              <a:t> </a:t>
            </a:r>
            <a:r>
              <a:rPr lang="en-US" sz="2400" dirty="0" err="1"/>
              <a:t>att</a:t>
            </a:r>
            <a:r>
              <a:rPr lang="en-US" sz="2400" dirty="0"/>
              <a:t> </a:t>
            </a:r>
            <a:r>
              <a:rPr lang="en-US" sz="2400" dirty="0" err="1"/>
              <a:t>inte</a:t>
            </a:r>
            <a:r>
              <a:rPr lang="en-US" sz="2400" dirty="0"/>
              <a:t> </a:t>
            </a:r>
            <a:r>
              <a:rPr lang="en-US" sz="2400" dirty="0" err="1"/>
              <a:t>slänga</a:t>
            </a:r>
            <a:r>
              <a:rPr lang="en-US" sz="2400" dirty="0"/>
              <a:t> </a:t>
            </a:r>
            <a:r>
              <a:rPr lang="en-US" sz="2400" dirty="0" err="1"/>
              <a:t>något</a:t>
            </a:r>
            <a:r>
              <a:rPr lang="en-US" sz="2400" dirty="0"/>
              <a:t> I </a:t>
            </a:r>
            <a:r>
              <a:rPr lang="en-US" sz="2400" dirty="0" err="1"/>
              <a:t>papperskorgen</a:t>
            </a:r>
            <a:r>
              <a:rPr lang="en-US" sz="2400" dirty="0"/>
              <a:t> I </a:t>
            </a:r>
            <a:r>
              <a:rPr lang="en-US" sz="2400" dirty="0" err="1"/>
              <a:t>köket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papperskorgen</a:t>
            </a:r>
            <a:r>
              <a:rPr lang="en-US" sz="2400" dirty="0"/>
              <a:t> vid </a:t>
            </a:r>
            <a:r>
              <a:rPr lang="en-US" sz="2400" dirty="0" err="1"/>
              <a:t>skrivbordet</a:t>
            </a:r>
            <a:endParaRPr lang="en-US" sz="2400" dirty="0"/>
          </a:p>
        </p:txBody>
      </p:sp>
      <p:pic>
        <p:nvPicPr>
          <p:cNvPr id="5" name="Bildobjekt 4" descr="En bild som visar träd, utomhus, växt, bok&#10;&#10;Automatiskt genererad beskrivning">
            <a:extLst>
              <a:ext uri="{FF2B5EF4-FFF2-40B4-BE49-F238E27FC236}">
                <a16:creationId xmlns:a16="http://schemas.microsoft.com/office/drawing/2014/main" id="{C3510EFB-FE80-C9CA-F4C9-163704D09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892" y="0"/>
            <a:ext cx="7668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7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amera 19" descr="Cameo-objekt">
            <a:extLst>
              <a:ext uri="{FF2B5EF4-FFF2-40B4-BE49-F238E27FC236}">
                <a16:creationId xmlns:a16="http://schemas.microsoft.com/office/drawing/2014/main" id="{F1655507-B74D-3874-00FE-E30A89431A1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1" y="-1102114"/>
            <a:ext cx="15107448" cy="796011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5697"/>
            <a:ext cx="12188952" cy="2862303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sz="3200" dirty="0"/>
              <a:t>Kompostmaskinen</a:t>
            </a:r>
            <a:r>
              <a:rPr lang="sv-SE" dirty="0"/>
              <a:t> 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891BB2A-8803-8098-648D-5ECAD0F15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303" y="3995697"/>
            <a:ext cx="6170279" cy="261541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endParaRPr lang="sv-SE" sz="2000" b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  <a:p>
            <a:pPr rtl="0"/>
            <a:r>
              <a:rPr lang="sv-SE" sz="1800" b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Här slänger vi all matavfall,  men stora bitar görs till mindre bitar. Här slängs också kaffesumpen. </a:t>
            </a:r>
          </a:p>
          <a:p>
            <a:pPr rtl="0"/>
            <a:r>
              <a:rPr lang="sv-SE" sz="1800" dirty="0">
                <a:latin typeface="Avenir Next LT Pro" panose="020B0504020202020204" pitchFamily="34" charset="77"/>
              </a:rPr>
              <a:t>Sax finns till höger om behållare. </a:t>
            </a:r>
            <a:endParaRPr lang="sv-SE" sz="1800" b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  <a:p>
            <a:pPr rtl="0"/>
            <a:r>
              <a:rPr lang="sv-SE" sz="1800" b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Släng inte större ben eller avokadokärnor</a:t>
            </a:r>
          </a:p>
          <a:p>
            <a:pPr rtl="0"/>
            <a:r>
              <a:rPr lang="sv-SE" sz="1800" dirty="0">
                <a:latin typeface="Avenir Next LT Pro" panose="020B0504020202020204" pitchFamily="34" charset="77"/>
              </a:rPr>
              <a:t>Släng inga servetter eller växtdelar</a:t>
            </a:r>
            <a:r>
              <a:rPr lang="sv-SE" sz="1800">
                <a:latin typeface="Avenir Next LT Pro" panose="020B0504020202020204" pitchFamily="34" charset="77"/>
              </a:rPr>
              <a:t>, hushållspapper OK</a:t>
            </a:r>
            <a:endParaRPr lang="sv-SE" sz="1800" b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  <a:p>
            <a:pPr rtl="0"/>
            <a:r>
              <a:rPr lang="sv-SE" sz="1800" dirty="0">
                <a:latin typeface="Avenir Next LT Pro" panose="020B0504020202020204" pitchFamily="34" charset="77"/>
              </a:rPr>
              <a:t>Släng inte stekolja eller stekfett</a:t>
            </a:r>
          </a:p>
          <a:p>
            <a:pPr rtl="0"/>
            <a:r>
              <a:rPr lang="sv-SE" sz="1800" dirty="0">
                <a:latin typeface="Avenir Next LT Pro" panose="020B0504020202020204" pitchFamily="34" charset="77"/>
              </a:rPr>
              <a:t>Behöver lite vätska, då kaffesumpen är torr.</a:t>
            </a:r>
          </a:p>
          <a:p>
            <a:pPr marL="0" indent="0" rtl="0">
              <a:buNone/>
            </a:pPr>
            <a:endParaRPr lang="sv-SE" sz="2400" b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026" name="Picture 2" descr="Compost Making Machine for Home | Food Recycling Machine by Oklin">
            <a:extLst>
              <a:ext uri="{FF2B5EF4-FFF2-40B4-BE49-F238E27FC236}">
                <a16:creationId xmlns:a16="http://schemas.microsoft.com/office/drawing/2014/main" id="{15F0D9ED-638F-A7E7-71F7-A8A84A65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67" y="-1"/>
            <a:ext cx="2658675" cy="37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16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p14="http://schemas.microsoft.com/office/powerpoint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amera 19" descr="Cameo-objekt">
            <a:extLst>
              <a:ext uri="{FF2B5EF4-FFF2-40B4-BE49-F238E27FC236}">
                <a16:creationId xmlns:a16="http://schemas.microsoft.com/office/drawing/2014/main" id="{F1655507-B74D-3874-00FE-E30A89431A1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1" y="-1102114"/>
            <a:ext cx="15107448" cy="796011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5697"/>
            <a:ext cx="12188952" cy="2862303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sz="3200" dirty="0"/>
              <a:t>Kontorspapper </a:t>
            </a:r>
            <a:r>
              <a:rPr lang="sv-SE" dirty="0"/>
              <a:t> 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891BB2A-8803-8098-648D-5ECAD0F15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303" y="3995697"/>
            <a:ext cx="6170279" cy="261541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dirty="0">
                <a:latin typeface="Avenir Next LT Pro" panose="020B0504020202020204" pitchFamily="34" charset="77"/>
              </a:rPr>
              <a:t>Vid varje skrivbord ska det finnas en låda för returpapper, här slängs även broschyrer, kataloger, dags-och veckotidningar. När lådan är full så släng detta i den vita runda återvinningskärlet. Kärlet töms var 6:e vecka av Office </a:t>
            </a:r>
            <a:r>
              <a:rPr lang="sv-SE" dirty="0" err="1">
                <a:latin typeface="Avenir Next LT Pro" panose="020B0504020202020204" pitchFamily="34" charset="77"/>
              </a:rPr>
              <a:t>Recykling</a:t>
            </a:r>
            <a:r>
              <a:rPr lang="sv-SE" dirty="0">
                <a:latin typeface="Avenir Next LT Pro" panose="020B0504020202020204" pitchFamily="34" charset="77"/>
              </a:rPr>
              <a:t>. OBS ej fönsterkuvert. </a:t>
            </a:r>
          </a:p>
          <a:p>
            <a:pPr marL="0" indent="0" rtl="0">
              <a:buNone/>
            </a:pPr>
            <a:endParaRPr lang="sv-SE" sz="2400" b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D3231FA-086A-F360-9DFE-A4113A9CC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1" y="0"/>
            <a:ext cx="12112110" cy="39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51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p14="http://schemas.microsoft.com/office/powerpoint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amera 19" descr="Cameo-objekt">
            <a:extLst>
              <a:ext uri="{FF2B5EF4-FFF2-40B4-BE49-F238E27FC236}">
                <a16:creationId xmlns:a16="http://schemas.microsoft.com/office/drawing/2014/main" id="{F1655507-B74D-3874-00FE-E30A89431A1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1" y="-1102114"/>
            <a:ext cx="15107448" cy="796011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5697"/>
            <a:ext cx="12188952" cy="2862303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sz="2800" dirty="0"/>
              <a:t>Plastförpackningar </a:t>
            </a:r>
            <a:r>
              <a:rPr lang="sv-SE" dirty="0"/>
              <a:t> 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891BB2A-8803-8098-648D-5ECAD0F15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303" y="4349163"/>
            <a:ext cx="6170279" cy="2261949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sz="2000" dirty="0">
                <a:latin typeface="Avenir Next LT Pro" panose="020B0504020202020204" pitchFamily="34" charset="77"/>
              </a:rPr>
              <a:t>Under köksbänken har en papperskorg för plastavfall. Här är det viktigast att all plast är ren, så att det inte innehåller matrester. Nu är det bara cirka 10% av plasten som återvinns. Så det mesta av plasten går som brännbart. När papperskorgen är full, har vi själva möjlighet att ta med den och tömma vid återvinningsstation, annars hamnar detta i brännbart i fastighetens soprum. </a:t>
            </a:r>
          </a:p>
          <a:p>
            <a:pPr marL="0" indent="0" rtl="0">
              <a:buNone/>
            </a:pPr>
            <a:endParaRPr lang="sv-SE" sz="2400" b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75F9331-88E8-9944-7C7D-732C8903B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1" y="0"/>
            <a:ext cx="12192000" cy="39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p14="http://schemas.microsoft.com/office/powerpoint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amera 19" descr="Cameo-objekt">
            <a:extLst>
              <a:ext uri="{FF2B5EF4-FFF2-40B4-BE49-F238E27FC236}">
                <a16:creationId xmlns:a16="http://schemas.microsoft.com/office/drawing/2014/main" id="{F1655507-B74D-3874-00FE-E30A89431A1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1" y="-1102114"/>
            <a:ext cx="15107448" cy="796011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5697"/>
            <a:ext cx="12188952" cy="2862303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sz="4000" dirty="0"/>
              <a:t>Metall, lampor</a:t>
            </a:r>
            <a:br>
              <a:rPr lang="sv-SE" sz="4000" dirty="0"/>
            </a:br>
            <a:r>
              <a:rPr lang="sv-SE" sz="4000" dirty="0"/>
              <a:t>och batterier  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891BB2A-8803-8098-648D-5ECAD0F15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303" y="3995697"/>
            <a:ext cx="6170279" cy="261541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dirty="0">
                <a:latin typeface="Avenir Next LT Pro" panose="020B0504020202020204" pitchFamily="34" charset="77"/>
              </a:rPr>
              <a:t>Här finns en låda från Office </a:t>
            </a:r>
            <a:r>
              <a:rPr lang="sv-SE" dirty="0" err="1">
                <a:latin typeface="Avenir Next LT Pro" panose="020B0504020202020204" pitchFamily="34" charset="77"/>
              </a:rPr>
              <a:t>Recykling</a:t>
            </a:r>
            <a:r>
              <a:rPr lang="sv-SE" dirty="0">
                <a:latin typeface="Avenir Next LT Pro" panose="020B0504020202020204" pitchFamily="34" charset="77"/>
              </a:rPr>
              <a:t> i förrådet, som töms efter utrop av oss. </a:t>
            </a:r>
          </a:p>
          <a:p>
            <a:pPr marL="0" indent="0" rtl="0">
              <a:buNone/>
            </a:pPr>
            <a:endParaRPr lang="sv-SE" sz="2400" b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B45E708-FA2B-86D8-B7C7-AD4E7291C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2" y="0"/>
            <a:ext cx="5732286" cy="209005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EA1128E-2E7C-1F94-4C36-73485C6AB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128" y="1"/>
            <a:ext cx="6306029" cy="209005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3BFB271-29E5-4ED8-6E42-05FFF0CE6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3637" y="2090057"/>
            <a:ext cx="7655499" cy="190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4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p14="http://schemas.microsoft.com/office/powerpoint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amera 19" descr="Cameo-objekt">
            <a:extLst>
              <a:ext uri="{FF2B5EF4-FFF2-40B4-BE49-F238E27FC236}">
                <a16:creationId xmlns:a16="http://schemas.microsoft.com/office/drawing/2014/main" id="{F1655507-B74D-3874-00FE-E30A89431A1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617545" y="-1559585"/>
            <a:ext cx="45093837" cy="749186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5697"/>
            <a:ext cx="12188952" cy="2862303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sz="3200" dirty="0"/>
              <a:t>Restavfall, glas </a:t>
            </a:r>
            <a:br>
              <a:rPr lang="sv-SE" sz="3200" dirty="0"/>
            </a:br>
            <a:r>
              <a:rPr lang="sv-SE" sz="3200" dirty="0"/>
              <a:t>och pant </a:t>
            </a:r>
            <a:r>
              <a:rPr lang="sv-SE" dirty="0"/>
              <a:t> 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891BB2A-8803-8098-648D-5ECAD0F15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303" y="3995697"/>
            <a:ext cx="6170279" cy="261541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dirty="0">
                <a:latin typeface="Avenir Next LT Pro" panose="020B0504020202020204" pitchFamily="34" charset="77"/>
              </a:rPr>
              <a:t>Dessa avfall finns också i förrådet, men dessa töms av oss vid behov, både färgat &amp; ofärgat glas ligger samma låda, men sorteras vid återvinning. </a:t>
            </a:r>
          </a:p>
          <a:p>
            <a:pPr marL="0" indent="0" rtl="0">
              <a:buNone/>
            </a:pPr>
            <a:endParaRPr lang="sv-SE" sz="2400" b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6CD3247-67EC-37B4-9C8D-BE3CD09F8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1" y="1"/>
            <a:ext cx="5970495" cy="184416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6FBC762-4CEB-EE57-32F3-445F2BBAA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336" y="15640"/>
            <a:ext cx="6141616" cy="3980058"/>
          </a:xfrm>
          <a:prstGeom prst="rect">
            <a:avLst/>
          </a:prstGeom>
        </p:spPr>
      </p:pic>
      <p:pic>
        <p:nvPicPr>
          <p:cNvPr id="6146" name="Picture 2" descr="Dekal pant">
            <a:extLst>
              <a:ext uri="{FF2B5EF4-FFF2-40B4-BE49-F238E27FC236}">
                <a16:creationId xmlns:a16="http://schemas.microsoft.com/office/drawing/2014/main" id="{74084E53-78B4-E495-B6D2-4DE464077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" y="1844168"/>
            <a:ext cx="5970495" cy="21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44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p14="http://schemas.microsoft.com/office/powerpoint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amera 19" descr="Cameo-objekt">
            <a:extLst>
              <a:ext uri="{FF2B5EF4-FFF2-40B4-BE49-F238E27FC236}">
                <a16:creationId xmlns:a16="http://schemas.microsoft.com/office/drawing/2014/main" id="{F1655507-B74D-3874-00FE-E30A89431A1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1" y="-1102114"/>
            <a:ext cx="15107448" cy="796011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5697"/>
            <a:ext cx="12188952" cy="2862303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sz="3200" dirty="0" err="1"/>
              <a:t>BrännbarT</a:t>
            </a:r>
            <a:r>
              <a:rPr lang="sv-SE" dirty="0"/>
              <a:t> 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891BB2A-8803-8098-648D-5ECAD0F15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303" y="3995697"/>
            <a:ext cx="6170279" cy="261541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endParaRPr lang="sv-SE" dirty="0">
              <a:latin typeface="Avenir Next LT Pro" panose="020B0504020202020204" pitchFamily="34" charset="77"/>
            </a:endParaRPr>
          </a:p>
          <a:p>
            <a:pPr rtl="0"/>
            <a:r>
              <a:rPr lang="sv-SE" dirty="0">
                <a:latin typeface="Avenir Next LT Pro" panose="020B0504020202020204" pitchFamily="34" charset="77"/>
              </a:rPr>
              <a:t>Ligger i en av de två stora gröna återvinningskärlen. Slängs i soprummet.</a:t>
            </a:r>
          </a:p>
          <a:p>
            <a:pPr rtl="0"/>
            <a:r>
              <a:rPr lang="sv-SE" dirty="0">
                <a:latin typeface="Avenir Next LT Pro" panose="020B0504020202020204" pitchFamily="34" charset="77"/>
              </a:rPr>
              <a:t>I princip kan de mesta som kan brinna upp slängas här. Passar de inte in i övrig sortering hamnar de här. Här hamnar bland annat mat </a:t>
            </a:r>
            <a:r>
              <a:rPr lang="sv-SE" dirty="0" err="1">
                <a:latin typeface="Avenir Next LT Pro" panose="020B0504020202020204" pitchFamily="34" charset="77"/>
              </a:rPr>
              <a:t>förpackingar</a:t>
            </a:r>
            <a:r>
              <a:rPr lang="sv-SE" dirty="0">
                <a:latin typeface="Avenir Next LT Pro" panose="020B0504020202020204" pitchFamily="34" charset="77"/>
              </a:rPr>
              <a:t> som ej är plats, orena plastförpackningar, tetrapack fönsterkuvert, servetter </a:t>
            </a:r>
            <a:r>
              <a:rPr lang="sv-SE" dirty="0" err="1">
                <a:latin typeface="Avenir Next LT Pro" panose="020B0504020202020204" pitchFamily="34" charset="77"/>
              </a:rPr>
              <a:t>m.m</a:t>
            </a:r>
            <a:endParaRPr lang="sv-SE" dirty="0">
              <a:latin typeface="Avenir Next LT Pro" panose="020B0504020202020204" pitchFamily="34" charset="77"/>
            </a:endParaRPr>
          </a:p>
          <a:p>
            <a:pPr marL="0" indent="0" rtl="0">
              <a:buNone/>
            </a:pPr>
            <a:endParaRPr lang="sv-SE" sz="2400" b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1E32070-5EE3-F79B-80C9-F7196F46D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999" cy="39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02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p14="http://schemas.microsoft.com/office/powerpoint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amera 19" descr="Cameo-objekt">
            <a:extLst>
              <a:ext uri="{FF2B5EF4-FFF2-40B4-BE49-F238E27FC236}">
                <a16:creationId xmlns:a16="http://schemas.microsoft.com/office/drawing/2014/main" id="{F1655507-B74D-3874-00FE-E30A89431A1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643387" y="-3816236"/>
            <a:ext cx="40800498" cy="100277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5697"/>
            <a:ext cx="12188952" cy="2862303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sz="3200" dirty="0"/>
              <a:t>Wellpapp </a:t>
            </a:r>
            <a:r>
              <a:rPr lang="sv-SE" dirty="0"/>
              <a:t> 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891BB2A-8803-8098-648D-5ECAD0F15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303" y="3995697"/>
            <a:ext cx="6170279" cy="261541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sv-SE" sz="2400" b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Ligger i en av de stora gröna återvinningskärlen.  Slängs i soprummet. </a:t>
            </a:r>
          </a:p>
          <a:p>
            <a:pPr rtl="0"/>
            <a:r>
              <a:rPr lang="sv-SE" sz="2400" b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Här slängs förpackningar med vågigt mellanskikt, wellpapp, lådor, förpackningar, rullar , ark &amp; emballage.</a:t>
            </a:r>
            <a:endParaRPr lang="sv-SE" dirty="0">
              <a:latin typeface="Avenir Next LT Pro" panose="020B0504020202020204" pitchFamily="34" charset="77"/>
            </a:endParaRPr>
          </a:p>
          <a:p>
            <a:pPr marL="0" indent="0" rtl="0">
              <a:buNone/>
            </a:pPr>
            <a:endParaRPr lang="sv-SE" sz="2400" b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4102" name="Picture 6" descr="KARTONGER | HT EMBALLAGE">
            <a:extLst>
              <a:ext uri="{FF2B5EF4-FFF2-40B4-BE49-F238E27FC236}">
                <a16:creationId xmlns:a16="http://schemas.microsoft.com/office/drawing/2014/main" id="{D0E41C94-B445-9775-B39A-7CDB64D61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582" cy="39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57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p14="http://schemas.microsoft.com/office/powerpoint/2010/main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029AC55-EDA4-4DCA-84D3-FD8C888F7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A59AB7-155A-4B7A-A626-8555E924B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280EB2-8DAF-45FC-9AD2-BF68829F868D}">
  <ds:schemaRefs>
    <ds:schemaRef ds:uri="http://schemas.microsoft.com/sharepoint/v3"/>
    <ds:schemaRef ds:uri="230e9df3-be65-4c73-a93b-d1236ebd677e"/>
    <ds:schemaRef ds:uri="http://purl.org/dc/dcmitype/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</TotalTime>
  <Words>413</Words>
  <Application>Microsoft Office PowerPoint</Application>
  <PresentationFormat>Bredbild</PresentationFormat>
  <Paragraphs>44</Paragraphs>
  <Slides>11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Calibri</vt:lpstr>
      <vt:lpstr>Century Gothic</vt:lpstr>
      <vt:lpstr>Posterama</vt:lpstr>
      <vt:lpstr>Wingdings 3</vt:lpstr>
      <vt:lpstr>Jon</vt:lpstr>
      <vt:lpstr>Ekonomilänken  Recyckling </vt:lpstr>
      <vt:lpstr>Målet är att inte slänga något I papperskorgen I köket eller papperskorgen vid skrivbordet</vt:lpstr>
      <vt:lpstr>Kompostmaskinen </vt:lpstr>
      <vt:lpstr>Kontorspapper  </vt:lpstr>
      <vt:lpstr>Plastförpackningar  </vt:lpstr>
      <vt:lpstr>Metall, lampor och batterier  </vt:lpstr>
      <vt:lpstr>Restavfall, glas  och pant  </vt:lpstr>
      <vt:lpstr>BrännbarT </vt:lpstr>
      <vt:lpstr>Wellpapp  </vt:lpstr>
      <vt:lpstr>Övrigt, Elektronik Tonerkasset, &amp; lysrör  </vt:lpstr>
      <vt:lpstr>Kom ihåg var du ska slänga avfallet i minnet. Så får du ro i sinnet.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Ekonomilänken  Recycling </dc:title>
  <dc:creator>Abbe Halabi</dc:creator>
  <cp:lastModifiedBy>Abbe Halabi</cp:lastModifiedBy>
  <cp:revision>18</cp:revision>
  <dcterms:created xsi:type="dcterms:W3CDTF">2023-03-04T14:51:50Z</dcterms:created>
  <dcterms:modified xsi:type="dcterms:W3CDTF">2023-03-06T06:43:58Z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